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ags/tag42.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ags/tag43.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1.xml" ContentType="application/vnd.openxmlformats-officedocument.theme+xml"/>
  <Override PartName="/ppt/tags/tag44.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ags/tag4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86" r:id="rId3"/>
    <p:sldMasterId id="2147483703" r:id="rId4"/>
    <p:sldMasterId id="2147483717" r:id="rId5"/>
    <p:sldMasterId id="2147483725" r:id="rId6"/>
    <p:sldMasterId id="2147483728" r:id="rId7"/>
    <p:sldMasterId id="2147483740" r:id="rId8"/>
    <p:sldMasterId id="2147483761" r:id="rId9"/>
    <p:sldMasterId id="2147483764" r:id="rId10"/>
    <p:sldMasterId id="2147483767" r:id="rId11"/>
    <p:sldMasterId id="2147483781" r:id="rId12"/>
    <p:sldMasterId id="2147483785" r:id="rId13"/>
  </p:sldMasterIdLst>
  <p:notesMasterIdLst>
    <p:notesMasterId r:id="rId36"/>
  </p:notesMasterIdLst>
  <p:sldIdLst>
    <p:sldId id="257" r:id="rId14"/>
    <p:sldId id="300" r:id="rId15"/>
    <p:sldId id="311" r:id="rId16"/>
    <p:sldId id="323" r:id="rId17"/>
    <p:sldId id="308" r:id="rId18"/>
    <p:sldId id="295" r:id="rId19"/>
    <p:sldId id="269" r:id="rId20"/>
    <p:sldId id="305" r:id="rId21"/>
    <p:sldId id="310" r:id="rId22"/>
    <p:sldId id="309" r:id="rId23"/>
    <p:sldId id="287" r:id="rId24"/>
    <p:sldId id="313" r:id="rId25"/>
    <p:sldId id="316" r:id="rId26"/>
    <p:sldId id="314" r:id="rId27"/>
    <p:sldId id="317" r:id="rId28"/>
    <p:sldId id="291" r:id="rId29"/>
    <p:sldId id="319" r:id="rId30"/>
    <p:sldId id="301" r:id="rId31"/>
    <p:sldId id="322" r:id="rId32"/>
    <p:sldId id="324" r:id="rId33"/>
    <p:sldId id="325" r:id="rId34"/>
    <p:sldId id="321" r:id="rId35"/>
  </p:sldIdLst>
  <p:sldSz cx="9144000" cy="6858000" type="screen4x3"/>
  <p:notesSz cx="6858000" cy="9144000"/>
  <p:defaultTextStyle>
    <a:defPPr>
      <a:defRPr lang="en-US"/>
    </a:defPPr>
    <a:lvl1pPr marL="0" algn="l" defTabSz="908447" rtl="0" eaLnBrk="1" latinLnBrk="0" hangingPunct="1">
      <a:defRPr sz="1800" kern="1200">
        <a:solidFill>
          <a:schemeClr val="tx1"/>
        </a:solidFill>
        <a:latin typeface="+mn-lt"/>
        <a:ea typeface="+mn-ea"/>
        <a:cs typeface="+mn-cs"/>
      </a:defRPr>
    </a:lvl1pPr>
    <a:lvl2pPr marL="454227" algn="l" defTabSz="908447" rtl="0" eaLnBrk="1" latinLnBrk="0" hangingPunct="1">
      <a:defRPr sz="1800" kern="1200">
        <a:solidFill>
          <a:schemeClr val="tx1"/>
        </a:solidFill>
        <a:latin typeface="+mn-lt"/>
        <a:ea typeface="+mn-ea"/>
        <a:cs typeface="+mn-cs"/>
      </a:defRPr>
    </a:lvl2pPr>
    <a:lvl3pPr marL="908447" algn="l" defTabSz="908447" rtl="0" eaLnBrk="1" latinLnBrk="0" hangingPunct="1">
      <a:defRPr sz="1800" kern="1200">
        <a:solidFill>
          <a:schemeClr val="tx1"/>
        </a:solidFill>
        <a:latin typeface="+mn-lt"/>
        <a:ea typeface="+mn-ea"/>
        <a:cs typeface="+mn-cs"/>
      </a:defRPr>
    </a:lvl3pPr>
    <a:lvl4pPr marL="1362674" algn="l" defTabSz="908447" rtl="0" eaLnBrk="1" latinLnBrk="0" hangingPunct="1">
      <a:defRPr sz="1800" kern="1200">
        <a:solidFill>
          <a:schemeClr val="tx1"/>
        </a:solidFill>
        <a:latin typeface="+mn-lt"/>
        <a:ea typeface="+mn-ea"/>
        <a:cs typeface="+mn-cs"/>
      </a:defRPr>
    </a:lvl4pPr>
    <a:lvl5pPr marL="1816900" algn="l" defTabSz="908447" rtl="0" eaLnBrk="1" latinLnBrk="0" hangingPunct="1">
      <a:defRPr sz="1800" kern="1200">
        <a:solidFill>
          <a:schemeClr val="tx1"/>
        </a:solidFill>
        <a:latin typeface="+mn-lt"/>
        <a:ea typeface="+mn-ea"/>
        <a:cs typeface="+mn-cs"/>
      </a:defRPr>
    </a:lvl5pPr>
    <a:lvl6pPr marL="2271121" algn="l" defTabSz="908447" rtl="0" eaLnBrk="1" latinLnBrk="0" hangingPunct="1">
      <a:defRPr sz="1800" kern="1200">
        <a:solidFill>
          <a:schemeClr val="tx1"/>
        </a:solidFill>
        <a:latin typeface="+mn-lt"/>
        <a:ea typeface="+mn-ea"/>
        <a:cs typeface="+mn-cs"/>
      </a:defRPr>
    </a:lvl6pPr>
    <a:lvl7pPr marL="2725344" algn="l" defTabSz="908447" rtl="0" eaLnBrk="1" latinLnBrk="0" hangingPunct="1">
      <a:defRPr sz="1800" kern="1200">
        <a:solidFill>
          <a:schemeClr val="tx1"/>
        </a:solidFill>
        <a:latin typeface="+mn-lt"/>
        <a:ea typeface="+mn-ea"/>
        <a:cs typeface="+mn-cs"/>
      </a:defRPr>
    </a:lvl7pPr>
    <a:lvl8pPr marL="3179575" algn="l" defTabSz="908447" rtl="0" eaLnBrk="1" latinLnBrk="0" hangingPunct="1">
      <a:defRPr sz="1800" kern="1200">
        <a:solidFill>
          <a:schemeClr val="tx1"/>
        </a:solidFill>
        <a:latin typeface="+mn-lt"/>
        <a:ea typeface="+mn-ea"/>
        <a:cs typeface="+mn-cs"/>
      </a:defRPr>
    </a:lvl8pPr>
    <a:lvl9pPr marL="3633795" algn="l" defTabSz="908447"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heme" Target="theme/theme1.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00BD51-7744-4373-B401-2BF8E7E5663C}" type="datetimeFigureOut">
              <a:rPr lang="en-US" smtClean="0"/>
              <a:t>8/18/2021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C930FC-B3FA-4320-B7BC-C15B6F72C5DF}" type="slidenum">
              <a:rPr lang="en-US" smtClean="0"/>
              <a:t>‹#›</a:t>
            </a:fld>
            <a:endParaRPr lang="en-US" dirty="0"/>
          </a:p>
        </p:txBody>
      </p:sp>
    </p:spTree>
    <p:extLst>
      <p:ext uri="{BB962C8B-B14F-4D97-AF65-F5344CB8AC3E}">
        <p14:creationId xmlns:p14="http://schemas.microsoft.com/office/powerpoint/2010/main" val="899459698"/>
      </p:ext>
    </p:extLst>
  </p:cSld>
  <p:clrMap bg1="lt1" tx1="dk1" bg2="lt2" tx2="dk2" accent1="accent1" accent2="accent2" accent3="accent3" accent4="accent4" accent5="accent5" accent6="accent6" hlink="hlink" folHlink="folHlink"/>
  <p:notesStyle>
    <a:lvl1pPr marL="0" algn="l" defTabSz="908447" rtl="0" eaLnBrk="1" latinLnBrk="0" hangingPunct="1">
      <a:defRPr sz="1200" kern="1200">
        <a:solidFill>
          <a:schemeClr val="tx1"/>
        </a:solidFill>
        <a:latin typeface="+mn-lt"/>
        <a:ea typeface="+mn-ea"/>
        <a:cs typeface="+mn-cs"/>
      </a:defRPr>
    </a:lvl1pPr>
    <a:lvl2pPr marL="454227" algn="l" defTabSz="908447" rtl="0" eaLnBrk="1" latinLnBrk="0" hangingPunct="1">
      <a:defRPr sz="1200" kern="1200">
        <a:solidFill>
          <a:schemeClr val="tx1"/>
        </a:solidFill>
        <a:latin typeface="+mn-lt"/>
        <a:ea typeface="+mn-ea"/>
        <a:cs typeface="+mn-cs"/>
      </a:defRPr>
    </a:lvl2pPr>
    <a:lvl3pPr marL="908447" algn="l" defTabSz="908447" rtl="0" eaLnBrk="1" latinLnBrk="0" hangingPunct="1">
      <a:defRPr sz="1200" kern="1200">
        <a:solidFill>
          <a:schemeClr val="tx1"/>
        </a:solidFill>
        <a:latin typeface="+mn-lt"/>
        <a:ea typeface="+mn-ea"/>
        <a:cs typeface="+mn-cs"/>
      </a:defRPr>
    </a:lvl3pPr>
    <a:lvl4pPr marL="1362674" algn="l" defTabSz="908447" rtl="0" eaLnBrk="1" latinLnBrk="0" hangingPunct="1">
      <a:defRPr sz="1200" kern="1200">
        <a:solidFill>
          <a:schemeClr val="tx1"/>
        </a:solidFill>
        <a:latin typeface="+mn-lt"/>
        <a:ea typeface="+mn-ea"/>
        <a:cs typeface="+mn-cs"/>
      </a:defRPr>
    </a:lvl4pPr>
    <a:lvl5pPr marL="1816900" algn="l" defTabSz="908447" rtl="0" eaLnBrk="1" latinLnBrk="0" hangingPunct="1">
      <a:defRPr sz="1200" kern="1200">
        <a:solidFill>
          <a:schemeClr val="tx1"/>
        </a:solidFill>
        <a:latin typeface="+mn-lt"/>
        <a:ea typeface="+mn-ea"/>
        <a:cs typeface="+mn-cs"/>
      </a:defRPr>
    </a:lvl5pPr>
    <a:lvl6pPr marL="2271121" algn="l" defTabSz="908447" rtl="0" eaLnBrk="1" latinLnBrk="0" hangingPunct="1">
      <a:defRPr sz="1200" kern="1200">
        <a:solidFill>
          <a:schemeClr val="tx1"/>
        </a:solidFill>
        <a:latin typeface="+mn-lt"/>
        <a:ea typeface="+mn-ea"/>
        <a:cs typeface="+mn-cs"/>
      </a:defRPr>
    </a:lvl6pPr>
    <a:lvl7pPr marL="2725344" algn="l" defTabSz="908447" rtl="0" eaLnBrk="1" latinLnBrk="0" hangingPunct="1">
      <a:defRPr sz="1200" kern="1200">
        <a:solidFill>
          <a:schemeClr val="tx1"/>
        </a:solidFill>
        <a:latin typeface="+mn-lt"/>
        <a:ea typeface="+mn-ea"/>
        <a:cs typeface="+mn-cs"/>
      </a:defRPr>
    </a:lvl7pPr>
    <a:lvl8pPr marL="3179575" algn="l" defTabSz="908447" rtl="0" eaLnBrk="1" latinLnBrk="0" hangingPunct="1">
      <a:defRPr sz="1200" kern="1200">
        <a:solidFill>
          <a:schemeClr val="tx1"/>
        </a:solidFill>
        <a:latin typeface="+mn-lt"/>
        <a:ea typeface="+mn-ea"/>
        <a:cs typeface="+mn-cs"/>
      </a:defRPr>
    </a:lvl8pPr>
    <a:lvl9pPr marL="3633795" algn="l" defTabSz="9084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573088"/>
            <a:ext cx="5365750" cy="4024312"/>
          </a:xfrm>
        </p:spPr>
      </p:sp>
      <p:sp>
        <p:nvSpPr>
          <p:cNvPr id="3" name="Notes Placeholder 2"/>
          <p:cNvSpPr>
            <a:spLocks noGrp="1"/>
          </p:cNvSpPr>
          <p:nvPr>
            <p:ph type="body" idx="1"/>
          </p:nvPr>
        </p:nvSpPr>
        <p:spPr>
          <a:xfrm>
            <a:off x="476252" y="4913436"/>
            <a:ext cx="5911957" cy="226808"/>
          </a:xfrm>
        </p:spPr>
        <p:txBody>
          <a:bodyPr/>
          <a:lstStyle/>
          <a:p>
            <a:r>
              <a:rPr lang="en-GB" sz="1000" b="1" dirty="0" smtClean="0"/>
              <a:t>DALRRD will</a:t>
            </a:r>
            <a:r>
              <a:rPr lang="en-GB" sz="1000" b="1" baseline="0" dirty="0" smtClean="0"/>
              <a:t> </a:t>
            </a:r>
            <a:r>
              <a:rPr lang="en-GB" sz="1000" b="1" dirty="0" smtClean="0"/>
              <a:t>provide support and facilitate access to new markets, maintain and grow domestic and international markets by adhering to market standards.</a:t>
            </a:r>
          </a:p>
          <a:p>
            <a:endParaRPr lang="en-GB" dirty="0" smtClean="0"/>
          </a:p>
          <a:p>
            <a:endParaRPr lang="en-ZA" dirty="0"/>
          </a:p>
        </p:txBody>
      </p:sp>
      <p:sp>
        <p:nvSpPr>
          <p:cNvPr id="4" name="Slide Number Placeholder 3"/>
          <p:cNvSpPr>
            <a:spLocks noGrp="1"/>
          </p:cNvSpPr>
          <p:nvPr>
            <p:ph type="sldNum" sz="quarter" idx="10"/>
          </p:nvPr>
        </p:nvSpPr>
        <p:spPr>
          <a:xfrm>
            <a:off x="6302498" y="8793652"/>
            <a:ext cx="85713" cy="170107"/>
          </a:xfrm>
        </p:spPr>
        <p:txBody>
          <a:bodyPr/>
          <a:lstStyle/>
          <a:p>
            <a:pPr>
              <a:defRPr/>
            </a:pPr>
            <a:fld id="{3C3A632B-FBDE-46D4-BF6F-6D14421E6342}" type="slidenum">
              <a:rPr lang="en-ZA" smtClean="0">
                <a:solidFill>
                  <a:srgbClr val="000000"/>
                </a:solidFill>
              </a:rPr>
              <a:pPr>
                <a:defRPr/>
              </a:pPr>
              <a:t>17</a:t>
            </a:fld>
            <a:endParaRPr lang="en-ZA" dirty="0">
              <a:solidFill>
                <a:srgbClr val="000000"/>
              </a:solidFill>
            </a:endParaRPr>
          </a:p>
        </p:txBody>
      </p:sp>
    </p:spTree>
    <p:extLst>
      <p:ext uri="{BB962C8B-B14F-4D97-AF65-F5344CB8AC3E}">
        <p14:creationId xmlns:p14="http://schemas.microsoft.com/office/powerpoint/2010/main" val="2408719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C930FC-B3FA-4320-B7BC-C15B6F72C5DF}" type="slidenum">
              <a:rPr lang="en-US" smtClean="0"/>
              <a:t>18</a:t>
            </a:fld>
            <a:endParaRPr lang="en-US" dirty="0"/>
          </a:p>
        </p:txBody>
      </p:sp>
    </p:spTree>
    <p:extLst>
      <p:ext uri="{BB962C8B-B14F-4D97-AF65-F5344CB8AC3E}">
        <p14:creationId xmlns:p14="http://schemas.microsoft.com/office/powerpoint/2010/main" val="163526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smtClean="0"/>
          </a:p>
        </p:txBody>
      </p:sp>
      <p:sp>
        <p:nvSpPr>
          <p:cNvPr id="4" name="Slide Number Placeholder 3"/>
          <p:cNvSpPr>
            <a:spLocks noGrp="1"/>
          </p:cNvSpPr>
          <p:nvPr>
            <p:ph type="sldNum" sz="quarter" idx="5"/>
          </p:nvPr>
        </p:nvSpPr>
        <p:spPr/>
        <p:txBody>
          <a:bodyPr/>
          <a:lstStyle/>
          <a:p>
            <a:pPr>
              <a:defRPr/>
            </a:pPr>
            <a:fld id="{BC5774B8-8E72-4F8F-9931-10F589AE0CE1}" type="slidenum">
              <a:rPr lang="en-ZA">
                <a:solidFill>
                  <a:prstClr val="black"/>
                </a:solidFill>
              </a:rPr>
              <a:pPr>
                <a:defRPr/>
              </a:pPr>
              <a:t>20</a:t>
            </a:fld>
            <a:endParaRPr lang="en-ZA">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smtClean="0"/>
          </a:p>
        </p:txBody>
      </p:sp>
      <p:sp>
        <p:nvSpPr>
          <p:cNvPr id="4" name="Slide Number Placeholder 3"/>
          <p:cNvSpPr>
            <a:spLocks noGrp="1"/>
          </p:cNvSpPr>
          <p:nvPr>
            <p:ph type="sldNum" sz="quarter" idx="5"/>
          </p:nvPr>
        </p:nvSpPr>
        <p:spPr/>
        <p:txBody>
          <a:bodyPr/>
          <a:lstStyle/>
          <a:p>
            <a:pPr>
              <a:defRPr/>
            </a:pPr>
            <a:fld id="{D9D23C45-34E8-4FDD-B1F2-E16A5B5C00BD}" type="slidenum">
              <a:rPr lang="en-ZA">
                <a:solidFill>
                  <a:prstClr val="black"/>
                </a:solidFill>
              </a:rPr>
              <a:pPr>
                <a:defRPr/>
              </a:pPr>
              <a:t>21</a:t>
            </a:fld>
            <a:endParaRPr lang="en-ZA"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jpeg"/><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tags" Target="../tags/tag38.xml"/><Relationship Id="rId26" Type="http://schemas.openxmlformats.org/officeDocument/2006/relationships/oleObject" Target="../embeddings/oleObject5.bin"/><Relationship Id="rId3" Type="http://schemas.openxmlformats.org/officeDocument/2006/relationships/tags" Target="../tags/tag23.xml"/><Relationship Id="rId21" Type="http://schemas.openxmlformats.org/officeDocument/2006/relationships/tags" Target="../tags/tag41.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5" Type="http://schemas.openxmlformats.org/officeDocument/2006/relationships/image" Target="../media/image4.png"/><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tags" Target="../tags/tag40.xml"/><Relationship Id="rId1" Type="http://schemas.openxmlformats.org/officeDocument/2006/relationships/vmlDrawing" Target="../drawings/vmlDrawing4.v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image" Target="../media/image3.emf"/><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oleObject" Target="../embeddings/oleObject4.bin"/><Relationship Id="rId10" Type="http://schemas.openxmlformats.org/officeDocument/2006/relationships/tags" Target="../tags/tag30.xml"/><Relationship Id="rId19" Type="http://schemas.openxmlformats.org/officeDocument/2006/relationships/tags" Target="../tags/tag39.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slideMaster" Target="../slideMasters/slideMaster2.xml"/><Relationship Id="rId27"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3.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4.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4"/>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3266" indent="0" algn="ctr">
              <a:buNone/>
              <a:defRPr>
                <a:solidFill>
                  <a:schemeClr val="tx1">
                    <a:tint val="75000"/>
                  </a:schemeClr>
                </a:solidFill>
              </a:defRPr>
            </a:lvl2pPr>
            <a:lvl3pPr marL="906525" indent="0" algn="ctr">
              <a:buNone/>
              <a:defRPr>
                <a:solidFill>
                  <a:schemeClr val="tx1">
                    <a:tint val="75000"/>
                  </a:schemeClr>
                </a:solidFill>
              </a:defRPr>
            </a:lvl3pPr>
            <a:lvl4pPr marL="1359790" indent="0" algn="ctr">
              <a:buNone/>
              <a:defRPr>
                <a:solidFill>
                  <a:schemeClr val="tx1">
                    <a:tint val="75000"/>
                  </a:schemeClr>
                </a:solidFill>
              </a:defRPr>
            </a:lvl4pPr>
            <a:lvl5pPr marL="1813060" indent="0" algn="ctr">
              <a:buNone/>
              <a:defRPr>
                <a:solidFill>
                  <a:schemeClr val="tx1">
                    <a:tint val="75000"/>
                  </a:schemeClr>
                </a:solidFill>
              </a:defRPr>
            </a:lvl5pPr>
            <a:lvl6pPr marL="2266317" indent="0" algn="ctr">
              <a:buNone/>
              <a:defRPr>
                <a:solidFill>
                  <a:schemeClr val="tx1">
                    <a:tint val="75000"/>
                  </a:schemeClr>
                </a:solidFill>
              </a:defRPr>
            </a:lvl6pPr>
            <a:lvl7pPr marL="2719580" indent="0" algn="ctr">
              <a:buNone/>
              <a:defRPr>
                <a:solidFill>
                  <a:schemeClr val="tx1">
                    <a:tint val="75000"/>
                  </a:schemeClr>
                </a:solidFill>
              </a:defRPr>
            </a:lvl7pPr>
            <a:lvl8pPr marL="3172850" indent="0" algn="ctr">
              <a:buNone/>
              <a:defRPr>
                <a:solidFill>
                  <a:schemeClr val="tx1">
                    <a:tint val="75000"/>
                  </a:schemeClr>
                </a:solidFill>
              </a:defRPr>
            </a:lvl8pPr>
            <a:lvl9pPr marL="3626109"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98D3E56C-3785-4490-A417-FD7BB83C2B06}" type="datetime1">
              <a:rPr lang="en-ZA" smtClean="0">
                <a:solidFill>
                  <a:prstClr val="black">
                    <a:tint val="75000"/>
                  </a:prstClr>
                </a:solidFill>
              </a:rPr>
              <a:pPr/>
              <a:t>2021/08/18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619632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8F9AE7A-28A1-4E62-A65F-2B0F20BA3378}" type="datetime1">
              <a:rPr lang="en-ZA" smtClean="0">
                <a:solidFill>
                  <a:prstClr val="black">
                    <a:tint val="75000"/>
                  </a:prstClr>
                </a:solidFill>
              </a:rPr>
              <a:pPr/>
              <a:t>2021/08/18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996656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E2F8CC5-FF8C-4AB5-9BE2-75BB156A9FB4}" type="datetime1">
              <a:rPr lang="en-ZA" smtClean="0">
                <a:solidFill>
                  <a:prstClr val="black">
                    <a:tint val="75000"/>
                  </a:prstClr>
                </a:solidFill>
              </a:rPr>
              <a:pPr/>
              <a:t>2021/08/18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761578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76132923"/>
              </p:ext>
            </p:extLst>
          </p:nvPr>
        </p:nvGraphicFramePr>
        <p:xfrm>
          <a:off x="1496" y="1675"/>
          <a:ext cx="1492" cy="1619"/>
        </p:xfrm>
        <a:graphic>
          <a:graphicData uri="http://schemas.openxmlformats.org/presentationml/2006/ole">
            <mc:AlternateContent xmlns:mc="http://schemas.openxmlformats.org/markup-compatibility/2006">
              <mc:Choice xmlns:v="urn:schemas-microsoft-com:vml" Requires="v">
                <p:oleObj spid="_x0000_s1098" name="think-cell Slide" r:id="rId4" imgW="493" imgH="493" progId="TCLayout.ActiveDocument.1">
                  <p:embed/>
                </p:oleObj>
              </mc:Choice>
              <mc:Fallback>
                <p:oleObj name="think-cell Slide" r:id="rId4" imgW="493" imgH="493" progId="TCLayout.ActiveDocument.1">
                  <p:embed/>
                  <p:pic>
                    <p:nvPicPr>
                      <p:cNvPr id="0" name=""/>
                      <p:cNvPicPr/>
                      <p:nvPr/>
                    </p:nvPicPr>
                    <p:blipFill>
                      <a:blip r:embed="rId5"/>
                      <a:stretch>
                        <a:fillRect/>
                      </a:stretch>
                    </p:blipFill>
                    <p:spPr>
                      <a:xfrm>
                        <a:off x="1496" y="1675"/>
                        <a:ext cx="1492" cy="1619"/>
                      </a:xfrm>
                      <a:prstGeom prst="rect">
                        <a:avLst/>
                      </a:prstGeom>
                    </p:spPr>
                  </p:pic>
                </p:oleObj>
              </mc:Fallback>
            </mc:AlternateContent>
          </a:graphicData>
        </a:graphic>
      </p:graphicFrame>
      <p:sp>
        <p:nvSpPr>
          <p:cNvPr id="2" name="Title 1"/>
          <p:cNvSpPr>
            <a:spLocks noGrp="1"/>
          </p:cNvSpPr>
          <p:nvPr>
            <p:ph type="title"/>
          </p:nvPr>
        </p:nvSpPr>
        <p:spPr>
          <a:xfrm>
            <a:off x="285639" y="321864"/>
            <a:ext cx="8574539" cy="314028"/>
          </a:xfrm>
          <a:prstGeom prst="rect">
            <a:avLst/>
          </a:prstGeom>
        </p:spPr>
        <p:txBody>
          <a:bodyPr/>
          <a:lstStyle/>
          <a:p>
            <a:r>
              <a:rPr lang="en-US" noProof="0" dirty="0"/>
              <a:t>Click to edit Master title style</a:t>
            </a:r>
          </a:p>
        </p:txBody>
      </p:sp>
      <p:sp>
        <p:nvSpPr>
          <p:cNvPr id="7" name="Subtitle0"/>
          <p:cNvSpPr>
            <a:spLocks noGrp="1"/>
          </p:cNvSpPr>
          <p:nvPr>
            <p:ph type="body" idx="13" hasCustomPrompt="1"/>
          </p:nvPr>
        </p:nvSpPr>
        <p:spPr>
          <a:xfrm>
            <a:off x="285639" y="721320"/>
            <a:ext cx="8574539" cy="276999"/>
          </a:xfrm>
          <a:prstGeom prst="rect">
            <a:avLst/>
          </a:prstGeom>
        </p:spPr>
        <p:txBody>
          <a:bodyPr vert="horz" wrap="square" lIns="0" tIns="0" rIns="0" bIns="0" rtlCol="0" anchor="t" anchorCtr="0">
            <a:spAutoFit/>
          </a:bodyPr>
          <a:lstStyle>
            <a:lvl1pPr marL="0" indent="0" algn="l" defTabSz="805438" rtl="0" eaLnBrk="1" latinLnBrk="0" hangingPunct="1">
              <a:spcBef>
                <a:spcPct val="0"/>
              </a:spcBef>
              <a:buNone/>
              <a:defRPr lang="en-US" sz="1800" b="0" kern="1200" dirty="0" smtClean="0">
                <a:solidFill>
                  <a:schemeClr val="bg1">
                    <a:lumMod val="50000"/>
                  </a:schemeClr>
                </a:solidFill>
                <a:latin typeface="+mn-lt"/>
                <a:ea typeface="+mj-ea"/>
                <a:cs typeface="+mj-cs"/>
              </a:defRPr>
            </a:lvl1pPr>
            <a:lvl2pPr marL="402731" indent="0">
              <a:buNone/>
              <a:defRPr sz="1800" b="1"/>
            </a:lvl2pPr>
            <a:lvl3pPr marL="805438" indent="0">
              <a:buNone/>
              <a:defRPr sz="1600" b="1"/>
            </a:lvl3pPr>
            <a:lvl4pPr marL="1208153" indent="0">
              <a:buNone/>
              <a:defRPr sz="1400" b="1"/>
            </a:lvl4pPr>
            <a:lvl5pPr marL="1610860" indent="0">
              <a:buNone/>
              <a:defRPr sz="1400" b="1"/>
            </a:lvl5pPr>
            <a:lvl6pPr marL="2013575" indent="0">
              <a:buNone/>
              <a:defRPr sz="1400" b="1"/>
            </a:lvl6pPr>
            <a:lvl7pPr marL="2416283" indent="0">
              <a:buNone/>
              <a:defRPr sz="1400" b="1"/>
            </a:lvl7pPr>
            <a:lvl8pPr marL="2819004" indent="0">
              <a:buNone/>
              <a:defRPr sz="1400" b="1"/>
            </a:lvl8pPr>
            <a:lvl9pPr marL="3221712" indent="0">
              <a:buNone/>
              <a:defRPr sz="1400" b="1"/>
            </a:lvl9pPr>
          </a:lstStyle>
          <a:p>
            <a:pPr lvl="0"/>
            <a:r>
              <a:rPr lang="en-US" noProof="0" dirty="0"/>
              <a:t>Click to add subtitle</a:t>
            </a:r>
          </a:p>
        </p:txBody>
      </p:sp>
    </p:spTree>
    <p:extLst>
      <p:ext uri="{BB962C8B-B14F-4D97-AF65-F5344CB8AC3E}">
        <p14:creationId xmlns:p14="http://schemas.microsoft.com/office/powerpoint/2010/main" val="15336493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6872569"/>
          </a:xfrm>
          <a:prstGeom prst="rect">
            <a:avLst/>
          </a:prstGeom>
        </p:spPr>
      </p:pic>
      <p:sp>
        <p:nvSpPr>
          <p:cNvPr id="4" name="TextBox 3"/>
          <p:cNvSpPr txBox="1"/>
          <p:nvPr userDrawn="1"/>
        </p:nvSpPr>
        <p:spPr>
          <a:xfrm>
            <a:off x="262370" y="6431317"/>
            <a:ext cx="1990724" cy="260818"/>
          </a:xfrm>
          <a:prstGeom prst="rect">
            <a:avLst/>
          </a:prstGeom>
          <a:noFill/>
        </p:spPr>
        <p:txBody>
          <a:bodyPr wrap="square" lIns="90656" tIns="45328" rIns="90656" bIns="45328" rtlCol="0">
            <a:spAutoFit/>
          </a:bodyPr>
          <a:lstStyle/>
          <a:p>
            <a:pPr defTabSz="906525"/>
            <a:r>
              <a:rPr lang="en-ZA" sz="1100" dirty="0">
                <a:solidFill>
                  <a:srgbClr val="008060"/>
                </a:solidFill>
                <a:latin typeface="Gill Sans Std Light" panose="020B0302020104020203" pitchFamily="34" charset="0"/>
              </a:rPr>
              <a:t>Land Bank Presentation     </a:t>
            </a:r>
            <a:fld id="{52AC310D-40ED-4F52-94A8-7DCEA5352FE4}" type="slidenum">
              <a:rPr lang="en-ZA" sz="1100">
                <a:solidFill>
                  <a:srgbClr val="008060"/>
                </a:solidFill>
                <a:latin typeface="Gill Sans Std Light" panose="020B0302020104020203" pitchFamily="34" charset="0"/>
              </a:rPr>
              <a:pPr defTabSz="906525"/>
              <a:t>‹#›</a:t>
            </a:fld>
            <a:endParaRPr lang="en-ZA" sz="1100" dirty="0">
              <a:solidFill>
                <a:srgbClr val="008060"/>
              </a:solidFill>
              <a:latin typeface="Gill Sans Std Light" panose="020B0302020104020203" pitchFamily="34" charset="0"/>
            </a:endParaRPr>
          </a:p>
        </p:txBody>
      </p:sp>
    </p:spTree>
    <p:extLst>
      <p:ext uri="{BB962C8B-B14F-4D97-AF65-F5344CB8AC3E}">
        <p14:creationId xmlns:p14="http://schemas.microsoft.com/office/powerpoint/2010/main" val="2299890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70" hidden="1"/>
          <p:cNvGraphicFramePr>
            <a:graphicFrameLocks noChangeAspect="1"/>
          </p:cNvGraphicFramePr>
          <p:nvPr userDrawn="1">
            <p:custDataLst>
              <p:tags r:id="rId2"/>
            </p:custDataLst>
          </p:nvPr>
        </p:nvGraphicFramePr>
        <p:xfrm>
          <a:off x="1591" y="1588"/>
          <a:ext cx="1587" cy="1587"/>
        </p:xfrm>
        <a:graphic>
          <a:graphicData uri="http://schemas.openxmlformats.org/presentationml/2006/ole">
            <mc:AlternateContent xmlns:mc="http://schemas.openxmlformats.org/markup-compatibility/2006">
              <mc:Choice xmlns:v="urn:schemas-microsoft-com:vml" Requires="v">
                <p:oleObj spid="_x0000_s3144"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Parallelogram 1"/>
          <p:cNvSpPr/>
          <p:nvPr/>
        </p:nvSpPr>
        <p:spPr bwMode="ltGray">
          <a:xfrm>
            <a:off x="-7897" y="2660650"/>
            <a:ext cx="3740151" cy="766763"/>
          </a:xfrm>
          <a:custGeom>
            <a:avLst/>
            <a:gdLst>
              <a:gd name="connsiteX0" fmla="*/ 0 w 3800475"/>
              <a:gd name="connsiteY0" fmla="*/ 790575 h 790575"/>
              <a:gd name="connsiteX1" fmla="*/ 197644 w 3800475"/>
              <a:gd name="connsiteY1" fmla="*/ 0 h 790575"/>
              <a:gd name="connsiteX2" fmla="*/ 3800475 w 3800475"/>
              <a:gd name="connsiteY2" fmla="*/ 0 h 790575"/>
              <a:gd name="connsiteX3" fmla="*/ 3602831 w 3800475"/>
              <a:gd name="connsiteY3" fmla="*/ 790575 h 790575"/>
              <a:gd name="connsiteX4" fmla="*/ 0 w 3800475"/>
              <a:gd name="connsiteY4" fmla="*/ 790575 h 790575"/>
              <a:gd name="connsiteX0" fmla="*/ 0 w 3800475"/>
              <a:gd name="connsiteY0" fmla="*/ 790575 h 790575"/>
              <a:gd name="connsiteX1" fmla="*/ 26194 w 3800475"/>
              <a:gd name="connsiteY1" fmla="*/ 38100 h 790575"/>
              <a:gd name="connsiteX2" fmla="*/ 3800475 w 3800475"/>
              <a:gd name="connsiteY2" fmla="*/ 0 h 790575"/>
              <a:gd name="connsiteX3" fmla="*/ 3602831 w 3800475"/>
              <a:gd name="connsiteY3" fmla="*/ 790575 h 790575"/>
              <a:gd name="connsiteX4" fmla="*/ 0 w 3800475"/>
              <a:gd name="connsiteY4" fmla="*/ 790575 h 790575"/>
              <a:gd name="connsiteX0" fmla="*/ 0 w 3657600"/>
              <a:gd name="connsiteY0" fmla="*/ 752475 h 752475"/>
              <a:gd name="connsiteX1" fmla="*/ 26194 w 3657600"/>
              <a:gd name="connsiteY1" fmla="*/ 0 h 752475"/>
              <a:gd name="connsiteX2" fmla="*/ 3657600 w 3657600"/>
              <a:gd name="connsiteY2" fmla="*/ 190500 h 752475"/>
              <a:gd name="connsiteX3" fmla="*/ 3602831 w 3657600"/>
              <a:gd name="connsiteY3" fmla="*/ 752475 h 752475"/>
              <a:gd name="connsiteX4" fmla="*/ 0 w 3657600"/>
              <a:gd name="connsiteY4" fmla="*/ 752475 h 752475"/>
              <a:gd name="connsiteX0" fmla="*/ 0 w 3676650"/>
              <a:gd name="connsiteY0" fmla="*/ 523875 h 752475"/>
              <a:gd name="connsiteX1" fmla="*/ 45244 w 3676650"/>
              <a:gd name="connsiteY1" fmla="*/ 0 h 752475"/>
              <a:gd name="connsiteX2" fmla="*/ 3676650 w 3676650"/>
              <a:gd name="connsiteY2" fmla="*/ 190500 h 752475"/>
              <a:gd name="connsiteX3" fmla="*/ 3621881 w 3676650"/>
              <a:gd name="connsiteY3" fmla="*/ 752475 h 752475"/>
              <a:gd name="connsiteX4" fmla="*/ 0 w 3676650"/>
              <a:gd name="connsiteY4" fmla="*/ 523875 h 752475"/>
              <a:gd name="connsiteX0" fmla="*/ 0 w 3676650"/>
              <a:gd name="connsiteY0" fmla="*/ 523875 h 781050"/>
              <a:gd name="connsiteX1" fmla="*/ 45244 w 3676650"/>
              <a:gd name="connsiteY1" fmla="*/ 0 h 781050"/>
              <a:gd name="connsiteX2" fmla="*/ 3676650 w 3676650"/>
              <a:gd name="connsiteY2" fmla="*/ 190500 h 781050"/>
              <a:gd name="connsiteX3" fmla="*/ 3669506 w 3676650"/>
              <a:gd name="connsiteY3" fmla="*/ 781050 h 781050"/>
              <a:gd name="connsiteX4" fmla="*/ 0 w 3676650"/>
              <a:gd name="connsiteY4" fmla="*/ 523875 h 781050"/>
              <a:gd name="connsiteX0" fmla="*/ 0 w 3676650"/>
              <a:gd name="connsiteY0" fmla="*/ 523875 h 781050"/>
              <a:gd name="connsiteX1" fmla="*/ 11906 w 3676650"/>
              <a:gd name="connsiteY1" fmla="*/ 0 h 781050"/>
              <a:gd name="connsiteX2" fmla="*/ 3676650 w 3676650"/>
              <a:gd name="connsiteY2" fmla="*/ 190500 h 781050"/>
              <a:gd name="connsiteX3" fmla="*/ 3669506 w 3676650"/>
              <a:gd name="connsiteY3" fmla="*/ 781050 h 781050"/>
              <a:gd name="connsiteX4" fmla="*/ 0 w 3676650"/>
              <a:gd name="connsiteY4" fmla="*/ 523875 h 781050"/>
              <a:gd name="connsiteX0" fmla="*/ 2382 w 3664744"/>
              <a:gd name="connsiteY0" fmla="*/ 533400 h 781050"/>
              <a:gd name="connsiteX1" fmla="*/ 0 w 3664744"/>
              <a:gd name="connsiteY1" fmla="*/ 0 h 781050"/>
              <a:gd name="connsiteX2" fmla="*/ 3664744 w 3664744"/>
              <a:gd name="connsiteY2" fmla="*/ 190500 h 781050"/>
              <a:gd name="connsiteX3" fmla="*/ 3657600 w 3664744"/>
              <a:gd name="connsiteY3" fmla="*/ 781050 h 781050"/>
              <a:gd name="connsiteX4" fmla="*/ 2382 w 3664744"/>
              <a:gd name="connsiteY4" fmla="*/ 533400 h 781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744" h="781050">
                <a:moveTo>
                  <a:pt x="2382" y="533400"/>
                </a:moveTo>
                <a:lnTo>
                  <a:pt x="0" y="0"/>
                </a:lnTo>
                <a:lnTo>
                  <a:pt x="3664744" y="190500"/>
                </a:lnTo>
                <a:cubicBezTo>
                  <a:pt x="3662363" y="387350"/>
                  <a:pt x="3659981" y="584200"/>
                  <a:pt x="3657600" y="781050"/>
                </a:cubicBezTo>
                <a:lnTo>
                  <a:pt x="2382" y="533400"/>
                </a:lnTo>
                <a:close/>
              </a:path>
            </a:pathLst>
          </a:custGeom>
          <a:solidFill>
            <a:srgbClr val="71CBD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2626" tIns="46314" rIns="92626" bIns="46314" anchor="ctr"/>
          <a:lstStyle/>
          <a:p>
            <a:pPr algn="ctr" defTabSz="907805" fontAlgn="base">
              <a:spcBef>
                <a:spcPct val="0"/>
              </a:spcBef>
              <a:spcAft>
                <a:spcPct val="0"/>
              </a:spcAft>
              <a:defRPr/>
            </a:pPr>
            <a:endParaRPr lang="en-ZA" sz="1600" dirty="0">
              <a:solidFill>
                <a:srgbClr val="000000"/>
              </a:solidFill>
            </a:endParaRPr>
          </a:p>
        </p:txBody>
      </p:sp>
      <p:sp>
        <p:nvSpPr>
          <p:cNvPr id="6" name="Isosceles Triangle 2"/>
          <p:cNvSpPr/>
          <p:nvPr/>
        </p:nvSpPr>
        <p:spPr bwMode="ltGray">
          <a:xfrm rot="5400000">
            <a:off x="6070602" y="508041"/>
            <a:ext cx="595313" cy="5287963"/>
          </a:xfrm>
          <a:custGeom>
            <a:avLst/>
            <a:gdLst>
              <a:gd name="connsiteX0" fmla="*/ 0 w 931860"/>
              <a:gd name="connsiteY0" fmla="*/ 5173983 h 5173983"/>
              <a:gd name="connsiteX1" fmla="*/ 465930 w 931860"/>
              <a:gd name="connsiteY1" fmla="*/ 0 h 5173983"/>
              <a:gd name="connsiteX2" fmla="*/ 931860 w 931860"/>
              <a:gd name="connsiteY2" fmla="*/ 5173983 h 5173983"/>
              <a:gd name="connsiteX3" fmla="*/ 0 w 931860"/>
              <a:gd name="connsiteY3" fmla="*/ 5173983 h 5173983"/>
              <a:gd name="connsiteX0" fmla="*/ 0 w 771838"/>
              <a:gd name="connsiteY0" fmla="*/ 5181603 h 5181603"/>
              <a:gd name="connsiteX1" fmla="*/ 305908 w 771838"/>
              <a:gd name="connsiteY1" fmla="*/ 0 h 5181603"/>
              <a:gd name="connsiteX2" fmla="*/ 771838 w 771838"/>
              <a:gd name="connsiteY2" fmla="*/ 5173983 h 5181603"/>
              <a:gd name="connsiteX3" fmla="*/ 0 w 771838"/>
              <a:gd name="connsiteY3" fmla="*/ 5181603 h 5181603"/>
              <a:gd name="connsiteX0" fmla="*/ 0 w 596580"/>
              <a:gd name="connsiteY0" fmla="*/ 5181603 h 5181603"/>
              <a:gd name="connsiteX1" fmla="*/ 305908 w 596580"/>
              <a:gd name="connsiteY1" fmla="*/ 0 h 5181603"/>
              <a:gd name="connsiteX2" fmla="*/ 596580 w 596580"/>
              <a:gd name="connsiteY2" fmla="*/ 5181603 h 5181603"/>
              <a:gd name="connsiteX3" fmla="*/ 0 w 596580"/>
              <a:gd name="connsiteY3" fmla="*/ 5181603 h 5181603"/>
              <a:gd name="connsiteX0" fmla="*/ 0 w 634678"/>
              <a:gd name="connsiteY0" fmla="*/ 5186366 h 5186366"/>
              <a:gd name="connsiteX1" fmla="*/ 344006 w 634678"/>
              <a:gd name="connsiteY1" fmla="*/ 0 h 5186366"/>
              <a:gd name="connsiteX2" fmla="*/ 634678 w 634678"/>
              <a:gd name="connsiteY2" fmla="*/ 5181603 h 5186366"/>
              <a:gd name="connsiteX3" fmla="*/ 0 w 634678"/>
              <a:gd name="connsiteY3" fmla="*/ 5186366 h 5186366"/>
              <a:gd name="connsiteX0" fmla="*/ 0 w 601341"/>
              <a:gd name="connsiteY0" fmla="*/ 5186366 h 5186366"/>
              <a:gd name="connsiteX1" fmla="*/ 310669 w 601341"/>
              <a:gd name="connsiteY1" fmla="*/ 0 h 5186366"/>
              <a:gd name="connsiteX2" fmla="*/ 601341 w 601341"/>
              <a:gd name="connsiteY2" fmla="*/ 5181603 h 5186366"/>
              <a:gd name="connsiteX3" fmla="*/ 0 w 601341"/>
              <a:gd name="connsiteY3" fmla="*/ 5186366 h 5186366"/>
              <a:gd name="connsiteX0" fmla="*/ 0 w 542299"/>
              <a:gd name="connsiteY0" fmla="*/ 5180016 h 5181603"/>
              <a:gd name="connsiteX1" fmla="*/ 251627 w 542299"/>
              <a:gd name="connsiteY1" fmla="*/ 0 h 5181603"/>
              <a:gd name="connsiteX2" fmla="*/ 542299 w 542299"/>
              <a:gd name="connsiteY2" fmla="*/ 5181603 h 5181603"/>
              <a:gd name="connsiteX3" fmla="*/ 0 w 542299"/>
              <a:gd name="connsiteY3" fmla="*/ 5180016 h 5181603"/>
            </a:gdLst>
            <a:ahLst/>
            <a:cxnLst>
              <a:cxn ang="0">
                <a:pos x="connsiteX0" y="connsiteY0"/>
              </a:cxn>
              <a:cxn ang="0">
                <a:pos x="connsiteX1" y="connsiteY1"/>
              </a:cxn>
              <a:cxn ang="0">
                <a:pos x="connsiteX2" y="connsiteY2"/>
              </a:cxn>
              <a:cxn ang="0">
                <a:pos x="connsiteX3" y="connsiteY3"/>
              </a:cxn>
            </a:cxnLst>
            <a:rect l="l" t="t" r="r" b="b"/>
            <a:pathLst>
              <a:path w="542299" h="5181603">
                <a:moveTo>
                  <a:pt x="0" y="5180016"/>
                </a:moveTo>
                <a:lnTo>
                  <a:pt x="251627" y="0"/>
                </a:lnTo>
                <a:lnTo>
                  <a:pt x="542299" y="5181603"/>
                </a:lnTo>
                <a:lnTo>
                  <a:pt x="0" y="5180016"/>
                </a:lnTo>
                <a:close/>
              </a:path>
            </a:pathLst>
          </a:custGeom>
          <a:solidFill>
            <a:srgbClr val="1798A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2626" tIns="46314" rIns="92626" bIns="46314" anchor="ctr"/>
          <a:lstStyle/>
          <a:p>
            <a:pPr algn="ctr" defTabSz="907805" fontAlgn="base">
              <a:spcBef>
                <a:spcPct val="0"/>
              </a:spcBef>
              <a:spcAft>
                <a:spcPct val="0"/>
              </a:spcAft>
              <a:defRPr/>
            </a:pPr>
            <a:endParaRPr lang="en-ZA" sz="1600" dirty="0">
              <a:solidFill>
                <a:srgbClr val="000000"/>
              </a:solidFill>
            </a:endParaRPr>
          </a:p>
        </p:txBody>
      </p:sp>
      <p:sp>
        <p:nvSpPr>
          <p:cNvPr id="7" name="Isosceles Triangle 2"/>
          <p:cNvSpPr>
            <a:spLocks/>
          </p:cNvSpPr>
          <p:nvPr/>
        </p:nvSpPr>
        <p:spPr bwMode="ltGray">
          <a:xfrm rot="16200000" flipH="1">
            <a:off x="6142831" y="197644"/>
            <a:ext cx="573088" cy="5429250"/>
          </a:xfrm>
          <a:custGeom>
            <a:avLst/>
            <a:gdLst>
              <a:gd name="connsiteX0" fmla="*/ 0 w 931860"/>
              <a:gd name="connsiteY0" fmla="*/ 5173983 h 5173983"/>
              <a:gd name="connsiteX1" fmla="*/ 465930 w 931860"/>
              <a:gd name="connsiteY1" fmla="*/ 0 h 5173983"/>
              <a:gd name="connsiteX2" fmla="*/ 931860 w 931860"/>
              <a:gd name="connsiteY2" fmla="*/ 5173983 h 5173983"/>
              <a:gd name="connsiteX3" fmla="*/ 0 w 931860"/>
              <a:gd name="connsiteY3" fmla="*/ 5173983 h 5173983"/>
              <a:gd name="connsiteX0" fmla="*/ 0 w 771838"/>
              <a:gd name="connsiteY0" fmla="*/ 5181603 h 5181603"/>
              <a:gd name="connsiteX1" fmla="*/ 305908 w 771838"/>
              <a:gd name="connsiteY1" fmla="*/ 0 h 5181603"/>
              <a:gd name="connsiteX2" fmla="*/ 771838 w 771838"/>
              <a:gd name="connsiteY2" fmla="*/ 5173983 h 5181603"/>
              <a:gd name="connsiteX3" fmla="*/ 0 w 771838"/>
              <a:gd name="connsiteY3" fmla="*/ 5181603 h 5181603"/>
              <a:gd name="connsiteX0" fmla="*/ 0 w 596580"/>
              <a:gd name="connsiteY0" fmla="*/ 5181603 h 5181603"/>
              <a:gd name="connsiteX1" fmla="*/ 305908 w 596580"/>
              <a:gd name="connsiteY1" fmla="*/ 0 h 5181603"/>
              <a:gd name="connsiteX2" fmla="*/ 596580 w 596580"/>
              <a:gd name="connsiteY2" fmla="*/ 5181603 h 5181603"/>
              <a:gd name="connsiteX3" fmla="*/ 0 w 596580"/>
              <a:gd name="connsiteY3" fmla="*/ 5181603 h 5181603"/>
              <a:gd name="connsiteX0" fmla="*/ 0 w 550860"/>
              <a:gd name="connsiteY0" fmla="*/ 5158746 h 5181603"/>
              <a:gd name="connsiteX1" fmla="*/ 260188 w 550860"/>
              <a:gd name="connsiteY1" fmla="*/ 0 h 5181603"/>
              <a:gd name="connsiteX2" fmla="*/ 550860 w 550860"/>
              <a:gd name="connsiteY2" fmla="*/ 5181603 h 5181603"/>
              <a:gd name="connsiteX3" fmla="*/ 0 w 550860"/>
              <a:gd name="connsiteY3" fmla="*/ 5158746 h 5181603"/>
              <a:gd name="connsiteX0" fmla="*/ 0 w 543240"/>
              <a:gd name="connsiteY0" fmla="*/ 5158746 h 5173986"/>
              <a:gd name="connsiteX1" fmla="*/ 260188 w 543240"/>
              <a:gd name="connsiteY1" fmla="*/ 0 h 5173986"/>
              <a:gd name="connsiteX2" fmla="*/ 543240 w 543240"/>
              <a:gd name="connsiteY2" fmla="*/ 5173986 h 5173986"/>
              <a:gd name="connsiteX3" fmla="*/ 0 w 543240"/>
              <a:gd name="connsiteY3" fmla="*/ 5158746 h 5173986"/>
              <a:gd name="connsiteX0" fmla="*/ 0 w 543240"/>
              <a:gd name="connsiteY0" fmla="*/ 5167998 h 5183238"/>
              <a:gd name="connsiteX1" fmla="*/ 225246 w 543240"/>
              <a:gd name="connsiteY1" fmla="*/ 0 h 5183238"/>
              <a:gd name="connsiteX2" fmla="*/ 543240 w 543240"/>
              <a:gd name="connsiteY2" fmla="*/ 5183238 h 5183238"/>
              <a:gd name="connsiteX3" fmla="*/ 0 w 543240"/>
              <a:gd name="connsiteY3" fmla="*/ 5167998 h 5183238"/>
              <a:gd name="connsiteX0" fmla="*/ 0 w 534504"/>
              <a:gd name="connsiteY0" fmla="*/ 5181915 h 5183238"/>
              <a:gd name="connsiteX1" fmla="*/ 216510 w 534504"/>
              <a:gd name="connsiteY1" fmla="*/ 0 h 5183238"/>
              <a:gd name="connsiteX2" fmla="*/ 534504 w 534504"/>
              <a:gd name="connsiteY2" fmla="*/ 5183238 h 5183238"/>
              <a:gd name="connsiteX3" fmla="*/ 0 w 534504"/>
              <a:gd name="connsiteY3" fmla="*/ 5181915 h 5183238"/>
            </a:gdLst>
            <a:ahLst/>
            <a:cxnLst>
              <a:cxn ang="0">
                <a:pos x="connsiteX0" y="connsiteY0"/>
              </a:cxn>
              <a:cxn ang="0">
                <a:pos x="connsiteX1" y="connsiteY1"/>
              </a:cxn>
              <a:cxn ang="0">
                <a:pos x="connsiteX2" y="connsiteY2"/>
              </a:cxn>
              <a:cxn ang="0">
                <a:pos x="connsiteX3" y="connsiteY3"/>
              </a:cxn>
            </a:cxnLst>
            <a:rect l="l" t="t" r="r" b="b"/>
            <a:pathLst>
              <a:path w="534504" h="5183238">
                <a:moveTo>
                  <a:pt x="0" y="5181915"/>
                </a:moveTo>
                <a:lnTo>
                  <a:pt x="216510" y="0"/>
                </a:lnTo>
                <a:lnTo>
                  <a:pt x="534504" y="5183238"/>
                </a:lnTo>
                <a:lnTo>
                  <a:pt x="0" y="5181915"/>
                </a:lnTo>
                <a:close/>
              </a:path>
            </a:pathLst>
          </a:custGeom>
          <a:solidFill>
            <a:srgbClr val="3B9EB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2626" tIns="46314" rIns="92626" bIns="46314" anchor="ctr"/>
          <a:lstStyle/>
          <a:p>
            <a:pPr algn="ctr" defTabSz="907805" fontAlgn="base">
              <a:spcBef>
                <a:spcPct val="0"/>
              </a:spcBef>
              <a:spcAft>
                <a:spcPct val="0"/>
              </a:spcAft>
              <a:defRPr/>
            </a:pPr>
            <a:endParaRPr lang="en-ZA" sz="1600" dirty="0">
              <a:solidFill>
                <a:srgbClr val="000000"/>
              </a:solidFill>
            </a:endParaRPr>
          </a:p>
        </p:txBody>
      </p:sp>
      <p:sp>
        <p:nvSpPr>
          <p:cNvPr id="8" name="Isosceles Triangle 2"/>
          <p:cNvSpPr>
            <a:spLocks/>
          </p:cNvSpPr>
          <p:nvPr/>
        </p:nvSpPr>
        <p:spPr bwMode="ltGray">
          <a:xfrm rot="16200000" flipH="1">
            <a:off x="6118226" y="730291"/>
            <a:ext cx="631825" cy="5419725"/>
          </a:xfrm>
          <a:custGeom>
            <a:avLst/>
            <a:gdLst>
              <a:gd name="connsiteX0" fmla="*/ 0 w 931860"/>
              <a:gd name="connsiteY0" fmla="*/ 5173983 h 5173983"/>
              <a:gd name="connsiteX1" fmla="*/ 465930 w 931860"/>
              <a:gd name="connsiteY1" fmla="*/ 0 h 5173983"/>
              <a:gd name="connsiteX2" fmla="*/ 931860 w 931860"/>
              <a:gd name="connsiteY2" fmla="*/ 5173983 h 5173983"/>
              <a:gd name="connsiteX3" fmla="*/ 0 w 931860"/>
              <a:gd name="connsiteY3" fmla="*/ 5173983 h 5173983"/>
              <a:gd name="connsiteX0" fmla="*/ 0 w 771838"/>
              <a:gd name="connsiteY0" fmla="*/ 5181603 h 5181603"/>
              <a:gd name="connsiteX1" fmla="*/ 305908 w 771838"/>
              <a:gd name="connsiteY1" fmla="*/ 0 h 5181603"/>
              <a:gd name="connsiteX2" fmla="*/ 771838 w 771838"/>
              <a:gd name="connsiteY2" fmla="*/ 5173983 h 5181603"/>
              <a:gd name="connsiteX3" fmla="*/ 0 w 771838"/>
              <a:gd name="connsiteY3" fmla="*/ 5181603 h 5181603"/>
              <a:gd name="connsiteX0" fmla="*/ 0 w 596580"/>
              <a:gd name="connsiteY0" fmla="*/ 5181603 h 5181603"/>
              <a:gd name="connsiteX1" fmla="*/ 305908 w 596580"/>
              <a:gd name="connsiteY1" fmla="*/ 0 h 5181603"/>
              <a:gd name="connsiteX2" fmla="*/ 596580 w 596580"/>
              <a:gd name="connsiteY2" fmla="*/ 5181603 h 5181603"/>
              <a:gd name="connsiteX3" fmla="*/ 0 w 596580"/>
              <a:gd name="connsiteY3" fmla="*/ 5181603 h 5181603"/>
              <a:gd name="connsiteX0" fmla="*/ 0 w 550860"/>
              <a:gd name="connsiteY0" fmla="*/ 5158746 h 5181603"/>
              <a:gd name="connsiteX1" fmla="*/ 260188 w 550860"/>
              <a:gd name="connsiteY1" fmla="*/ 0 h 5181603"/>
              <a:gd name="connsiteX2" fmla="*/ 550860 w 550860"/>
              <a:gd name="connsiteY2" fmla="*/ 5181603 h 5181603"/>
              <a:gd name="connsiteX3" fmla="*/ 0 w 550860"/>
              <a:gd name="connsiteY3" fmla="*/ 5158746 h 5181603"/>
              <a:gd name="connsiteX0" fmla="*/ 0 w 543240"/>
              <a:gd name="connsiteY0" fmla="*/ 5158746 h 5173986"/>
              <a:gd name="connsiteX1" fmla="*/ 260188 w 543240"/>
              <a:gd name="connsiteY1" fmla="*/ 0 h 5173986"/>
              <a:gd name="connsiteX2" fmla="*/ 543240 w 543240"/>
              <a:gd name="connsiteY2" fmla="*/ 5173986 h 5173986"/>
              <a:gd name="connsiteX3" fmla="*/ 0 w 543240"/>
              <a:gd name="connsiteY3" fmla="*/ 5158746 h 5173986"/>
              <a:gd name="connsiteX0" fmla="*/ 0 w 547446"/>
              <a:gd name="connsiteY0" fmla="*/ 5177251 h 5177251"/>
              <a:gd name="connsiteX1" fmla="*/ 264394 w 547446"/>
              <a:gd name="connsiteY1" fmla="*/ 0 h 5177251"/>
              <a:gd name="connsiteX2" fmla="*/ 547446 w 547446"/>
              <a:gd name="connsiteY2" fmla="*/ 5173986 h 5177251"/>
              <a:gd name="connsiteX3" fmla="*/ 0 w 547446"/>
              <a:gd name="connsiteY3" fmla="*/ 5177251 h 5177251"/>
            </a:gdLst>
            <a:ahLst/>
            <a:cxnLst>
              <a:cxn ang="0">
                <a:pos x="connsiteX0" y="connsiteY0"/>
              </a:cxn>
              <a:cxn ang="0">
                <a:pos x="connsiteX1" y="connsiteY1"/>
              </a:cxn>
              <a:cxn ang="0">
                <a:pos x="connsiteX2" y="connsiteY2"/>
              </a:cxn>
              <a:cxn ang="0">
                <a:pos x="connsiteX3" y="connsiteY3"/>
              </a:cxn>
            </a:cxnLst>
            <a:rect l="l" t="t" r="r" b="b"/>
            <a:pathLst>
              <a:path w="547446" h="5177251">
                <a:moveTo>
                  <a:pt x="0" y="5177251"/>
                </a:moveTo>
                <a:lnTo>
                  <a:pt x="264394" y="0"/>
                </a:lnTo>
                <a:lnTo>
                  <a:pt x="547446" y="5173986"/>
                </a:lnTo>
                <a:lnTo>
                  <a:pt x="0" y="5177251"/>
                </a:lnTo>
                <a:close/>
              </a:path>
            </a:pathLst>
          </a:custGeom>
          <a:solidFill>
            <a:srgbClr val="23768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2626" tIns="46314" rIns="92626" bIns="46314" anchor="ctr"/>
          <a:lstStyle/>
          <a:p>
            <a:pPr algn="ctr" defTabSz="907805" fontAlgn="base">
              <a:spcBef>
                <a:spcPct val="0"/>
              </a:spcBef>
              <a:spcAft>
                <a:spcPct val="0"/>
              </a:spcAft>
              <a:defRPr/>
            </a:pPr>
            <a:endParaRPr lang="en-ZA" sz="1600" dirty="0">
              <a:solidFill>
                <a:srgbClr val="000000"/>
              </a:solidFill>
            </a:endParaRPr>
          </a:p>
        </p:txBody>
      </p:sp>
      <p:sp>
        <p:nvSpPr>
          <p:cNvPr id="9" name="Isosceles Triangle 2"/>
          <p:cNvSpPr>
            <a:spLocks/>
          </p:cNvSpPr>
          <p:nvPr/>
        </p:nvSpPr>
        <p:spPr bwMode="ltGray">
          <a:xfrm rot="5400000">
            <a:off x="1552575" y="1619251"/>
            <a:ext cx="611187" cy="3713162"/>
          </a:xfrm>
          <a:custGeom>
            <a:avLst/>
            <a:gdLst>
              <a:gd name="connsiteX0" fmla="*/ 0 w 931860"/>
              <a:gd name="connsiteY0" fmla="*/ 5173983 h 5173983"/>
              <a:gd name="connsiteX1" fmla="*/ 465930 w 931860"/>
              <a:gd name="connsiteY1" fmla="*/ 0 h 5173983"/>
              <a:gd name="connsiteX2" fmla="*/ 931860 w 931860"/>
              <a:gd name="connsiteY2" fmla="*/ 5173983 h 5173983"/>
              <a:gd name="connsiteX3" fmla="*/ 0 w 931860"/>
              <a:gd name="connsiteY3" fmla="*/ 5173983 h 5173983"/>
              <a:gd name="connsiteX0" fmla="*/ 0 w 771838"/>
              <a:gd name="connsiteY0" fmla="*/ 5181603 h 5181603"/>
              <a:gd name="connsiteX1" fmla="*/ 305908 w 771838"/>
              <a:gd name="connsiteY1" fmla="*/ 0 h 5181603"/>
              <a:gd name="connsiteX2" fmla="*/ 771838 w 771838"/>
              <a:gd name="connsiteY2" fmla="*/ 5173983 h 5181603"/>
              <a:gd name="connsiteX3" fmla="*/ 0 w 771838"/>
              <a:gd name="connsiteY3" fmla="*/ 5181603 h 5181603"/>
              <a:gd name="connsiteX0" fmla="*/ 0 w 596580"/>
              <a:gd name="connsiteY0" fmla="*/ 5181603 h 5181603"/>
              <a:gd name="connsiteX1" fmla="*/ 305908 w 596580"/>
              <a:gd name="connsiteY1" fmla="*/ 0 h 5181603"/>
              <a:gd name="connsiteX2" fmla="*/ 596580 w 596580"/>
              <a:gd name="connsiteY2" fmla="*/ 5181603 h 5181603"/>
              <a:gd name="connsiteX3" fmla="*/ 0 w 596580"/>
              <a:gd name="connsiteY3" fmla="*/ 5181603 h 5181603"/>
              <a:gd name="connsiteX0" fmla="*/ 0 w 550860"/>
              <a:gd name="connsiteY0" fmla="*/ 5158746 h 5181603"/>
              <a:gd name="connsiteX1" fmla="*/ 260188 w 550860"/>
              <a:gd name="connsiteY1" fmla="*/ 0 h 5181603"/>
              <a:gd name="connsiteX2" fmla="*/ 550860 w 550860"/>
              <a:gd name="connsiteY2" fmla="*/ 5181603 h 5181603"/>
              <a:gd name="connsiteX3" fmla="*/ 0 w 550860"/>
              <a:gd name="connsiteY3" fmla="*/ 5158746 h 5181603"/>
              <a:gd name="connsiteX0" fmla="*/ 0 w 543240"/>
              <a:gd name="connsiteY0" fmla="*/ 5158746 h 5173986"/>
              <a:gd name="connsiteX1" fmla="*/ 260188 w 543240"/>
              <a:gd name="connsiteY1" fmla="*/ 0 h 5173986"/>
              <a:gd name="connsiteX2" fmla="*/ 543240 w 543240"/>
              <a:gd name="connsiteY2" fmla="*/ 5173986 h 5173986"/>
              <a:gd name="connsiteX3" fmla="*/ 0 w 543240"/>
              <a:gd name="connsiteY3" fmla="*/ 5158746 h 5173986"/>
              <a:gd name="connsiteX0" fmla="*/ 0 w 594040"/>
              <a:gd name="connsiteY0" fmla="*/ 5158746 h 5164985"/>
              <a:gd name="connsiteX1" fmla="*/ 260188 w 594040"/>
              <a:gd name="connsiteY1" fmla="*/ 0 h 5164985"/>
              <a:gd name="connsiteX2" fmla="*/ 594040 w 594040"/>
              <a:gd name="connsiteY2" fmla="*/ 5164985 h 5164985"/>
              <a:gd name="connsiteX3" fmla="*/ 0 w 594040"/>
              <a:gd name="connsiteY3" fmla="*/ 5158746 h 5164985"/>
              <a:gd name="connsiteX0" fmla="*/ 0 w 622321"/>
              <a:gd name="connsiteY0" fmla="*/ 5158746 h 5158746"/>
              <a:gd name="connsiteX1" fmla="*/ 260188 w 622321"/>
              <a:gd name="connsiteY1" fmla="*/ 0 h 5158746"/>
              <a:gd name="connsiteX2" fmla="*/ 622321 w 622321"/>
              <a:gd name="connsiteY2" fmla="*/ 5151623 h 5158746"/>
              <a:gd name="connsiteX3" fmla="*/ 0 w 622321"/>
              <a:gd name="connsiteY3" fmla="*/ 5158746 h 5158746"/>
            </a:gdLst>
            <a:ahLst/>
            <a:cxnLst>
              <a:cxn ang="0">
                <a:pos x="connsiteX0" y="connsiteY0"/>
              </a:cxn>
              <a:cxn ang="0">
                <a:pos x="connsiteX1" y="connsiteY1"/>
              </a:cxn>
              <a:cxn ang="0">
                <a:pos x="connsiteX2" y="connsiteY2"/>
              </a:cxn>
              <a:cxn ang="0">
                <a:pos x="connsiteX3" y="connsiteY3"/>
              </a:cxn>
            </a:cxnLst>
            <a:rect l="l" t="t" r="r" b="b"/>
            <a:pathLst>
              <a:path w="622321" h="5158746">
                <a:moveTo>
                  <a:pt x="0" y="5158746"/>
                </a:moveTo>
                <a:lnTo>
                  <a:pt x="260188" y="0"/>
                </a:lnTo>
                <a:lnTo>
                  <a:pt x="622321" y="5151623"/>
                </a:lnTo>
                <a:lnTo>
                  <a:pt x="0" y="5158746"/>
                </a:lnTo>
                <a:close/>
              </a:path>
            </a:pathLst>
          </a:custGeom>
          <a:solidFill>
            <a:srgbClr val="07707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2626" tIns="46314" rIns="92626" bIns="46314" anchor="ctr"/>
          <a:lstStyle/>
          <a:p>
            <a:pPr algn="ctr" defTabSz="907805" fontAlgn="base">
              <a:spcBef>
                <a:spcPct val="0"/>
              </a:spcBef>
              <a:spcAft>
                <a:spcPct val="0"/>
              </a:spcAft>
              <a:defRPr/>
            </a:pPr>
            <a:endParaRPr lang="en-ZA" sz="1600" dirty="0">
              <a:solidFill>
                <a:srgbClr val="000000"/>
              </a:solidFill>
            </a:endParaRPr>
          </a:p>
        </p:txBody>
      </p:sp>
      <p:sp>
        <p:nvSpPr>
          <p:cNvPr id="10" name="Regular Pentagon 3"/>
          <p:cNvSpPr/>
          <p:nvPr/>
        </p:nvSpPr>
        <p:spPr bwMode="ltGray">
          <a:xfrm>
            <a:off x="3" y="3416300"/>
            <a:ext cx="9161463" cy="3462338"/>
          </a:xfrm>
          <a:custGeom>
            <a:avLst/>
            <a:gdLst>
              <a:gd name="connsiteX0" fmla="*/ 9 w 8951913"/>
              <a:gd name="connsiteY0" fmla="*/ 1214498 h 3179604"/>
              <a:gd name="connsiteX1" fmla="*/ 4475957 w 8951913"/>
              <a:gd name="connsiteY1" fmla="*/ 0 h 3179604"/>
              <a:gd name="connsiteX2" fmla="*/ 8951904 w 8951913"/>
              <a:gd name="connsiteY2" fmla="*/ 1214498 h 3179604"/>
              <a:gd name="connsiteX3" fmla="*/ 7242244 w 8951913"/>
              <a:gd name="connsiteY3" fmla="*/ 3179596 h 3179604"/>
              <a:gd name="connsiteX4" fmla="*/ 1709669 w 8951913"/>
              <a:gd name="connsiteY4" fmla="*/ 3179596 h 3179604"/>
              <a:gd name="connsiteX5" fmla="*/ 9 w 8951913"/>
              <a:gd name="connsiteY5" fmla="*/ 1214498 h 3179604"/>
              <a:gd name="connsiteX0" fmla="*/ 0 w 8951895"/>
              <a:gd name="connsiteY0" fmla="*/ 1214498 h 3179596"/>
              <a:gd name="connsiteX1" fmla="*/ 4475948 w 8951895"/>
              <a:gd name="connsiteY1" fmla="*/ 0 h 3179596"/>
              <a:gd name="connsiteX2" fmla="*/ 8951895 w 8951895"/>
              <a:gd name="connsiteY2" fmla="*/ 1214498 h 3179596"/>
              <a:gd name="connsiteX3" fmla="*/ 7242235 w 8951895"/>
              <a:gd name="connsiteY3" fmla="*/ 3179596 h 3179596"/>
              <a:gd name="connsiteX4" fmla="*/ 3952 w 8951895"/>
              <a:gd name="connsiteY4" fmla="*/ 3153219 h 3179596"/>
              <a:gd name="connsiteX5" fmla="*/ 0 w 8951895"/>
              <a:gd name="connsiteY5" fmla="*/ 1214498 h 3179596"/>
              <a:gd name="connsiteX0" fmla="*/ 0 w 8951895"/>
              <a:gd name="connsiteY0" fmla="*/ 1214498 h 3188388"/>
              <a:gd name="connsiteX1" fmla="*/ 4475948 w 8951895"/>
              <a:gd name="connsiteY1" fmla="*/ 0 h 3188388"/>
              <a:gd name="connsiteX2" fmla="*/ 8951895 w 8951895"/>
              <a:gd name="connsiteY2" fmla="*/ 1214498 h 3188388"/>
              <a:gd name="connsiteX3" fmla="*/ 7242235 w 8951895"/>
              <a:gd name="connsiteY3" fmla="*/ 3179596 h 3188388"/>
              <a:gd name="connsiteX4" fmla="*/ 12745 w 8951895"/>
              <a:gd name="connsiteY4" fmla="*/ 3188388 h 3188388"/>
              <a:gd name="connsiteX5" fmla="*/ 0 w 8951895"/>
              <a:gd name="connsiteY5" fmla="*/ 1214498 h 3188388"/>
              <a:gd name="connsiteX0" fmla="*/ 0 w 8951895"/>
              <a:gd name="connsiteY0" fmla="*/ 1214498 h 3188388"/>
              <a:gd name="connsiteX1" fmla="*/ 4475948 w 8951895"/>
              <a:gd name="connsiteY1" fmla="*/ 0 h 3188388"/>
              <a:gd name="connsiteX2" fmla="*/ 8951895 w 8951895"/>
              <a:gd name="connsiteY2" fmla="*/ 1214498 h 3188388"/>
              <a:gd name="connsiteX3" fmla="*/ 8939151 w 8951895"/>
              <a:gd name="connsiteY3" fmla="*/ 3162011 h 3188388"/>
              <a:gd name="connsiteX4" fmla="*/ 12745 w 8951895"/>
              <a:gd name="connsiteY4" fmla="*/ 3188388 h 3188388"/>
              <a:gd name="connsiteX5" fmla="*/ 0 w 8951895"/>
              <a:gd name="connsiteY5" fmla="*/ 1214498 h 3188388"/>
              <a:gd name="connsiteX0" fmla="*/ 0 w 8951895"/>
              <a:gd name="connsiteY0" fmla="*/ 1214498 h 3188388"/>
              <a:gd name="connsiteX1" fmla="*/ 4475948 w 8951895"/>
              <a:gd name="connsiteY1" fmla="*/ 0 h 3188388"/>
              <a:gd name="connsiteX2" fmla="*/ 8951895 w 8951895"/>
              <a:gd name="connsiteY2" fmla="*/ 1214498 h 3188388"/>
              <a:gd name="connsiteX3" fmla="*/ 8921567 w 8951895"/>
              <a:gd name="connsiteY3" fmla="*/ 3153219 h 3188388"/>
              <a:gd name="connsiteX4" fmla="*/ 12745 w 8951895"/>
              <a:gd name="connsiteY4" fmla="*/ 3188388 h 3188388"/>
              <a:gd name="connsiteX5" fmla="*/ 0 w 8951895"/>
              <a:gd name="connsiteY5" fmla="*/ 1214498 h 3188388"/>
              <a:gd name="connsiteX0" fmla="*/ 0 w 8965529"/>
              <a:gd name="connsiteY0" fmla="*/ 1214498 h 3188388"/>
              <a:gd name="connsiteX1" fmla="*/ 4475948 w 8965529"/>
              <a:gd name="connsiteY1" fmla="*/ 0 h 3188388"/>
              <a:gd name="connsiteX2" fmla="*/ 8951895 w 8965529"/>
              <a:gd name="connsiteY2" fmla="*/ 1214498 h 3188388"/>
              <a:gd name="connsiteX3" fmla="*/ 8965529 w 8965529"/>
              <a:gd name="connsiteY3" fmla="*/ 3162012 h 3188388"/>
              <a:gd name="connsiteX4" fmla="*/ 12745 w 8965529"/>
              <a:gd name="connsiteY4" fmla="*/ 3188388 h 3188388"/>
              <a:gd name="connsiteX5" fmla="*/ 0 w 8965529"/>
              <a:gd name="connsiteY5" fmla="*/ 1214498 h 3188388"/>
              <a:gd name="connsiteX0" fmla="*/ 0 w 8965529"/>
              <a:gd name="connsiteY0" fmla="*/ 1539813 h 3513703"/>
              <a:gd name="connsiteX1" fmla="*/ 3623094 w 8965529"/>
              <a:gd name="connsiteY1" fmla="*/ 0 h 3513703"/>
              <a:gd name="connsiteX2" fmla="*/ 8951895 w 8965529"/>
              <a:gd name="connsiteY2" fmla="*/ 1539813 h 3513703"/>
              <a:gd name="connsiteX3" fmla="*/ 8965529 w 8965529"/>
              <a:gd name="connsiteY3" fmla="*/ 3487327 h 3513703"/>
              <a:gd name="connsiteX4" fmla="*/ 12745 w 8965529"/>
              <a:gd name="connsiteY4" fmla="*/ 3513703 h 3513703"/>
              <a:gd name="connsiteX5" fmla="*/ 0 w 8965529"/>
              <a:gd name="connsiteY5" fmla="*/ 1539813 h 3513703"/>
              <a:gd name="connsiteX0" fmla="*/ 0 w 8965529"/>
              <a:gd name="connsiteY0" fmla="*/ 352852 h 3513703"/>
              <a:gd name="connsiteX1" fmla="*/ 3623094 w 8965529"/>
              <a:gd name="connsiteY1" fmla="*/ 0 h 3513703"/>
              <a:gd name="connsiteX2" fmla="*/ 8951895 w 8965529"/>
              <a:gd name="connsiteY2" fmla="*/ 1539813 h 3513703"/>
              <a:gd name="connsiteX3" fmla="*/ 8965529 w 8965529"/>
              <a:gd name="connsiteY3" fmla="*/ 3487327 h 3513703"/>
              <a:gd name="connsiteX4" fmla="*/ 12745 w 8965529"/>
              <a:gd name="connsiteY4" fmla="*/ 3513703 h 3513703"/>
              <a:gd name="connsiteX5" fmla="*/ 0 w 8965529"/>
              <a:gd name="connsiteY5" fmla="*/ 352852 h 3513703"/>
              <a:gd name="connsiteX0" fmla="*/ 0 w 8970457"/>
              <a:gd name="connsiteY0" fmla="*/ 352852 h 3513703"/>
              <a:gd name="connsiteX1" fmla="*/ 3623094 w 8970457"/>
              <a:gd name="connsiteY1" fmla="*/ 0 h 3513703"/>
              <a:gd name="connsiteX2" fmla="*/ 8969480 w 8970457"/>
              <a:gd name="connsiteY2" fmla="*/ 264928 h 3513703"/>
              <a:gd name="connsiteX3" fmla="*/ 8965529 w 8970457"/>
              <a:gd name="connsiteY3" fmla="*/ 3487327 h 3513703"/>
              <a:gd name="connsiteX4" fmla="*/ 12745 w 8970457"/>
              <a:gd name="connsiteY4" fmla="*/ 3513703 h 3513703"/>
              <a:gd name="connsiteX5" fmla="*/ 0 w 8970457"/>
              <a:gd name="connsiteY5" fmla="*/ 352852 h 3513703"/>
              <a:gd name="connsiteX0" fmla="*/ 6244 w 8976701"/>
              <a:gd name="connsiteY0" fmla="*/ 352852 h 3513703"/>
              <a:gd name="connsiteX1" fmla="*/ 3629338 w 8976701"/>
              <a:gd name="connsiteY1" fmla="*/ 0 h 3513703"/>
              <a:gd name="connsiteX2" fmla="*/ 8975724 w 8976701"/>
              <a:gd name="connsiteY2" fmla="*/ 264928 h 3513703"/>
              <a:gd name="connsiteX3" fmla="*/ 8971773 w 8976701"/>
              <a:gd name="connsiteY3" fmla="*/ 3487327 h 3513703"/>
              <a:gd name="connsiteX4" fmla="*/ 135 w 8976701"/>
              <a:gd name="connsiteY4" fmla="*/ 3513703 h 3513703"/>
              <a:gd name="connsiteX5" fmla="*/ 6244 w 8976701"/>
              <a:gd name="connsiteY5" fmla="*/ 352852 h 3513703"/>
              <a:gd name="connsiteX0" fmla="*/ 6244 w 8976334"/>
              <a:gd name="connsiteY0" fmla="*/ 352852 h 3525034"/>
              <a:gd name="connsiteX1" fmla="*/ 3629338 w 8976334"/>
              <a:gd name="connsiteY1" fmla="*/ 0 h 3525034"/>
              <a:gd name="connsiteX2" fmla="*/ 8975724 w 8976334"/>
              <a:gd name="connsiteY2" fmla="*/ 264928 h 3525034"/>
              <a:gd name="connsiteX3" fmla="*/ 8962347 w 8976334"/>
              <a:gd name="connsiteY3" fmla="*/ 3525034 h 3525034"/>
              <a:gd name="connsiteX4" fmla="*/ 135 w 8976334"/>
              <a:gd name="connsiteY4" fmla="*/ 3513703 h 3525034"/>
              <a:gd name="connsiteX5" fmla="*/ 6244 w 8976334"/>
              <a:gd name="connsiteY5" fmla="*/ 352852 h 3525034"/>
              <a:gd name="connsiteX0" fmla="*/ 6244 w 8976334"/>
              <a:gd name="connsiteY0" fmla="*/ 352852 h 3543381"/>
              <a:gd name="connsiteX1" fmla="*/ 3629338 w 8976334"/>
              <a:gd name="connsiteY1" fmla="*/ 0 h 3543381"/>
              <a:gd name="connsiteX2" fmla="*/ 8975724 w 8976334"/>
              <a:gd name="connsiteY2" fmla="*/ 264928 h 3543381"/>
              <a:gd name="connsiteX3" fmla="*/ 8962347 w 8976334"/>
              <a:gd name="connsiteY3" fmla="*/ 3525034 h 3543381"/>
              <a:gd name="connsiteX4" fmla="*/ 135 w 8976334"/>
              <a:gd name="connsiteY4" fmla="*/ 3543381 h 3543381"/>
              <a:gd name="connsiteX5" fmla="*/ 6244 w 8976334"/>
              <a:gd name="connsiteY5" fmla="*/ 352852 h 3543381"/>
              <a:gd name="connsiteX0" fmla="*/ 6244 w 8976334"/>
              <a:gd name="connsiteY0" fmla="*/ 352852 h 3565055"/>
              <a:gd name="connsiteX1" fmla="*/ 3629338 w 8976334"/>
              <a:gd name="connsiteY1" fmla="*/ 0 h 3565055"/>
              <a:gd name="connsiteX2" fmla="*/ 8975724 w 8976334"/>
              <a:gd name="connsiteY2" fmla="*/ 264928 h 3565055"/>
              <a:gd name="connsiteX3" fmla="*/ 8962347 w 8976334"/>
              <a:gd name="connsiteY3" fmla="*/ 3565055 h 3565055"/>
              <a:gd name="connsiteX4" fmla="*/ 135 w 8976334"/>
              <a:gd name="connsiteY4" fmla="*/ 3543381 h 3565055"/>
              <a:gd name="connsiteX5" fmla="*/ 6244 w 8976334"/>
              <a:gd name="connsiteY5" fmla="*/ 352852 h 3565055"/>
              <a:gd name="connsiteX0" fmla="*/ 6244 w 8992877"/>
              <a:gd name="connsiteY0" fmla="*/ 352852 h 3565055"/>
              <a:gd name="connsiteX1" fmla="*/ 3629338 w 8992877"/>
              <a:gd name="connsiteY1" fmla="*/ 0 h 3565055"/>
              <a:gd name="connsiteX2" fmla="*/ 8975724 w 8992877"/>
              <a:gd name="connsiteY2" fmla="*/ 264928 h 3565055"/>
              <a:gd name="connsiteX3" fmla="*/ 8992877 w 8992877"/>
              <a:gd name="connsiteY3" fmla="*/ 3565055 h 3565055"/>
              <a:gd name="connsiteX4" fmla="*/ 135 w 8992877"/>
              <a:gd name="connsiteY4" fmla="*/ 3543381 h 3565055"/>
              <a:gd name="connsiteX5" fmla="*/ 6244 w 8992877"/>
              <a:gd name="connsiteY5" fmla="*/ 352852 h 356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2877" h="3565055">
                <a:moveTo>
                  <a:pt x="6244" y="352852"/>
                </a:moveTo>
                <a:lnTo>
                  <a:pt x="3629338" y="0"/>
                </a:lnTo>
                <a:lnTo>
                  <a:pt x="8975724" y="264928"/>
                </a:lnTo>
                <a:cubicBezTo>
                  <a:pt x="8980269" y="914099"/>
                  <a:pt x="8988332" y="2915884"/>
                  <a:pt x="8992877" y="3565055"/>
                </a:cubicBezTo>
                <a:lnTo>
                  <a:pt x="135" y="3543381"/>
                </a:lnTo>
                <a:cubicBezTo>
                  <a:pt x="-1182" y="2897141"/>
                  <a:pt x="7561" y="999092"/>
                  <a:pt x="6244" y="352852"/>
                </a:cubicBezTo>
                <a:close/>
              </a:path>
            </a:pathLst>
          </a:custGeom>
          <a:solidFill>
            <a:srgbClr val="0E586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2626" tIns="46314" rIns="92626" bIns="46314" anchor="ctr"/>
          <a:lstStyle/>
          <a:p>
            <a:pPr algn="ctr" defTabSz="907805" fontAlgn="base">
              <a:spcBef>
                <a:spcPct val="0"/>
              </a:spcBef>
              <a:spcAft>
                <a:spcPct val="0"/>
              </a:spcAft>
              <a:defRPr/>
            </a:pPr>
            <a:endParaRPr lang="en-ZA" sz="1600" dirty="0">
              <a:solidFill>
                <a:srgbClr val="000000"/>
              </a:solidFill>
            </a:endParaRPr>
          </a:p>
        </p:txBody>
      </p:sp>
      <p:grpSp>
        <p:nvGrpSpPr>
          <p:cNvPr id="11" name="McK Title Elements" hidden="1"/>
          <p:cNvGrpSpPr>
            <a:grpSpLocks/>
          </p:cNvGrpSpPr>
          <p:nvPr userDrawn="1"/>
        </p:nvGrpSpPr>
        <p:grpSpPr bwMode="auto">
          <a:xfrm>
            <a:off x="1366879" y="6138793"/>
            <a:ext cx="6410325" cy="500186"/>
            <a:chOff x="1663" y="3104"/>
            <a:chExt cx="3109" cy="309"/>
          </a:xfrm>
        </p:grpSpPr>
        <p:sp>
          <p:nvSpPr>
            <p:cNvPr id="12"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defTabSz="907805" eaLnBrk="1" fontAlgn="base" hangingPunct="1">
                <a:spcBef>
                  <a:spcPct val="0"/>
                </a:spcBef>
                <a:spcAft>
                  <a:spcPct val="0"/>
                </a:spcAft>
                <a:defRPr/>
              </a:pPr>
              <a:r>
                <a:rPr lang="en-ZA" sz="1400" dirty="0" smtClean="0">
                  <a:solidFill>
                    <a:srgbClr val="FFFFFF"/>
                  </a:solidFill>
                  <a:latin typeface="Arial"/>
                  <a:cs typeface="Arial" charset="0"/>
                </a:rPr>
                <a:t>Document type</a:t>
              </a:r>
            </a:p>
          </p:txBody>
        </p:sp>
        <p:sp>
          <p:nvSpPr>
            <p:cNvPr id="13"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defTabSz="907805" eaLnBrk="1" fontAlgn="base" hangingPunct="1">
                <a:spcBef>
                  <a:spcPct val="0"/>
                </a:spcBef>
                <a:spcAft>
                  <a:spcPct val="0"/>
                </a:spcAft>
                <a:defRPr/>
              </a:pPr>
              <a:r>
                <a:rPr lang="en-ZA" sz="1400" dirty="0" smtClean="0">
                  <a:solidFill>
                    <a:srgbClr val="FFFFFF"/>
                  </a:solidFill>
                  <a:latin typeface="Arial"/>
                  <a:cs typeface="Arial" charset="0"/>
                </a:rPr>
                <a:t>Date</a:t>
              </a:r>
            </a:p>
          </p:txBody>
        </p:sp>
      </p:grpSp>
      <p:pic>
        <p:nvPicPr>
          <p:cNvPr id="14" name="Picture 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3159" r="3407"/>
          <a:stretch>
            <a:fillRect/>
          </a:stretch>
        </p:blipFill>
        <p:spPr bwMode="auto">
          <a:xfrm>
            <a:off x="3248025" y="1673225"/>
            <a:ext cx="2655888"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5" descr="C:\Users\RowenaJ.NDA\AppData\Local\Microsoft\Windows\Temporary Internet Files\Content.Word\Brand more than 1 department 2.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990891" y="422275"/>
            <a:ext cx="317817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1026"/>
          <p:cNvSpPr>
            <a:spLocks noGrp="1" noChangeArrowheads="1"/>
          </p:cNvSpPr>
          <p:nvPr>
            <p:ph type="ctrTitle"/>
          </p:nvPr>
        </p:nvSpPr>
        <p:spPr bwMode="auto">
          <a:xfrm>
            <a:off x="1367387" y="3838346"/>
            <a:ext cx="6409309" cy="507831"/>
          </a:xfrm>
          <a:prstGeom prst="rect">
            <a:avLst/>
          </a:prstGeom>
        </p:spPr>
        <p:txBody>
          <a:bodyPr/>
          <a:lstStyle>
            <a:lvl1pPr algn="ctr">
              <a:defRPr sz="3300" b="0" baseline="0">
                <a:solidFill>
                  <a:schemeClr val="bg1"/>
                </a:solidFill>
                <a:latin typeface="+mj-lt"/>
                <a:ea typeface="Arial Unicode MS" pitchFamily="34" charset="-128"/>
                <a:cs typeface="Arial Unicode MS" pitchFamily="34" charset="-128"/>
              </a:defRPr>
            </a:lvl1pPr>
          </a:lstStyle>
          <a:p>
            <a:pPr lvl="0"/>
            <a:r>
              <a:rPr lang="en-ZA" noProof="0" smtClean="0"/>
              <a:t>Click to edit Master title style</a:t>
            </a:r>
            <a:endParaRPr lang="en-ZA" noProof="0" dirty="0" smtClean="0"/>
          </a:p>
        </p:txBody>
      </p:sp>
      <p:sp>
        <p:nvSpPr>
          <p:cNvPr id="13315" name="Rectangle 1027"/>
          <p:cNvSpPr>
            <a:spLocks noGrp="1" noChangeArrowheads="1"/>
          </p:cNvSpPr>
          <p:nvPr>
            <p:ph type="subTitle" idx="1"/>
          </p:nvPr>
        </p:nvSpPr>
        <p:spPr bwMode="auto">
          <a:xfrm>
            <a:off x="1367387" y="5131194"/>
            <a:ext cx="6409309" cy="223320"/>
          </a:xfrm>
        </p:spPr>
        <p:txBody>
          <a:bodyPr/>
          <a:lstStyle>
            <a:lvl1pPr algn="ctr">
              <a:defRPr sz="1400" baseline="0">
                <a:solidFill>
                  <a:schemeClr val="bg1"/>
                </a:solidFill>
                <a:latin typeface="+mj-lt"/>
                <a:ea typeface="Arial Unicode MS" pitchFamily="34" charset="-128"/>
                <a:cs typeface="Arial Unicode MS" pitchFamily="34" charset="-128"/>
              </a:defRPr>
            </a:lvl1pPr>
          </a:lstStyle>
          <a:p>
            <a:pPr lvl="0"/>
            <a:r>
              <a:rPr lang="en-ZA" noProof="0" smtClean="0"/>
              <a:t>Click to edit Master subtitle style</a:t>
            </a:r>
          </a:p>
        </p:txBody>
      </p:sp>
    </p:spTree>
    <p:extLst>
      <p:ext uri="{BB962C8B-B14F-4D97-AF65-F5344CB8AC3E}">
        <p14:creationId xmlns:p14="http://schemas.microsoft.com/office/powerpoint/2010/main" val="4076417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lvl1pPr>
              <a:defRPr>
                <a:latin typeface="+mj-lt"/>
                <a:ea typeface="Arial Unicode MS" pitchFamily="34" charset="-128"/>
                <a:cs typeface="Arial Unicode MS" pitchFamily="34" charset="-128"/>
              </a:defRPr>
            </a:lvl1pPr>
          </a:lstStyle>
          <a:p>
            <a:r>
              <a:rPr lang="en-ZA" smtClean="0"/>
              <a:t>Click to edit Master title style</a:t>
            </a:r>
            <a:endParaRPr lang="en-ZA"/>
          </a:p>
        </p:txBody>
      </p:sp>
    </p:spTree>
    <p:extLst>
      <p:ext uri="{BB962C8B-B14F-4D97-AF65-F5344CB8AC3E}">
        <p14:creationId xmlns:p14="http://schemas.microsoft.com/office/powerpoint/2010/main" val="1806855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6896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99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custDataLst>
              <p:tags r:id="rId2"/>
            </p:custDataLst>
          </p:nvPr>
        </p:nvGraphicFramePr>
        <p:xfrm>
          <a:off x="2" y="0"/>
          <a:ext cx="161925" cy="161925"/>
        </p:xfrm>
        <a:graphic>
          <a:graphicData uri="http://schemas.openxmlformats.org/presentationml/2006/ole">
            <mc:AlternateContent xmlns:mc="http://schemas.openxmlformats.org/markup-compatibility/2006">
              <mc:Choice xmlns:v="urn:schemas-microsoft-com:vml" Requires="v">
                <p:oleObj spid="_x0000_s4238" name="think-cell Slide" r:id="rId23" imgW="360" imgH="360" progId="">
                  <p:embed/>
                </p:oleObj>
              </mc:Choice>
              <mc:Fallback>
                <p:oleObj name="think-cell Slide" r:id="rId23" imgW="360" imgH="360" progId="">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McK 1. On-page tracker" hidden="1"/>
          <p:cNvSpPr>
            <a:spLocks noChangeArrowheads="1"/>
          </p:cNvSpPr>
          <p:nvPr/>
        </p:nvSpPr>
        <p:spPr bwMode="auto">
          <a:xfrm>
            <a:off x="174625" y="26994"/>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07805" eaLnBrk="1" fontAlgn="base" hangingPunct="1">
              <a:spcBef>
                <a:spcPct val="0"/>
              </a:spcBef>
              <a:spcAft>
                <a:spcPct val="0"/>
              </a:spcAft>
            </a:pPr>
            <a:r>
              <a:rPr lang="en-ZA" altLang="en-US" sz="1400" dirty="0">
                <a:solidFill>
                  <a:srgbClr val="808080"/>
                </a:solidFill>
              </a:rPr>
              <a:t>TRACKER</a:t>
            </a:r>
          </a:p>
        </p:txBody>
      </p:sp>
      <p:sp>
        <p:nvSpPr>
          <p:cNvPr id="7" name="McK 3. Unit of measure" hidden="1"/>
          <p:cNvSpPr txBox="1">
            <a:spLocks noChangeArrowheads="1"/>
          </p:cNvSpPr>
          <p:nvPr/>
        </p:nvSpPr>
        <p:spPr bwMode="auto">
          <a:xfrm>
            <a:off x="174625" y="542929"/>
            <a:ext cx="87947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ZA" sz="1600" dirty="0" smtClean="0">
                <a:solidFill>
                  <a:srgbClr val="808080"/>
                </a:solidFill>
                <a:latin typeface="Arial"/>
                <a:cs typeface="Arial" charset="0"/>
              </a:rPr>
              <a:t>Unit of measure</a:t>
            </a:r>
          </a:p>
        </p:txBody>
      </p:sp>
      <p:grpSp>
        <p:nvGrpSpPr>
          <p:cNvPr id="8" name="ACET" hidden="1"/>
          <p:cNvGrpSpPr>
            <a:grpSpLocks/>
          </p:cNvGrpSpPr>
          <p:nvPr/>
        </p:nvGrpSpPr>
        <p:grpSpPr bwMode="auto">
          <a:xfrm>
            <a:off x="1482728" y="1409741"/>
            <a:ext cx="4349750" cy="517525"/>
            <a:chOff x="915" y="710"/>
            <a:chExt cx="2686" cy="320"/>
          </a:xfrm>
        </p:grpSpPr>
        <p:cxnSp>
          <p:nvCxnSpPr>
            <p:cNvPr id="9" name="AutoShape 249"/>
            <p:cNvCxnSpPr>
              <a:cxnSpLocks noChangeShapeType="1"/>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07805" eaLnBrk="1" fontAlgn="base" hangingPunct="1">
                <a:spcBef>
                  <a:spcPct val="0"/>
                </a:spcBef>
                <a:spcAft>
                  <a:spcPct val="0"/>
                </a:spcAft>
              </a:pPr>
              <a:r>
                <a:rPr lang="en-ZA" altLang="en-US" sz="1600" b="1" dirty="0">
                  <a:solidFill>
                    <a:srgbClr val="000000"/>
                  </a:solidFill>
                </a:rPr>
                <a:t>Title</a:t>
              </a:r>
            </a:p>
            <a:p>
              <a:pPr defTabSz="907805" eaLnBrk="1" fontAlgn="base" hangingPunct="1">
                <a:spcBef>
                  <a:spcPct val="0"/>
                </a:spcBef>
                <a:spcAft>
                  <a:spcPct val="0"/>
                </a:spcAft>
              </a:pPr>
              <a:r>
                <a:rPr lang="en-ZA" altLang="en-US" sz="1600" dirty="0">
                  <a:solidFill>
                    <a:srgbClr val="808080"/>
                  </a:solidFill>
                </a:rPr>
                <a:t>Unit of measure</a:t>
              </a:r>
            </a:p>
          </p:txBody>
        </p:sp>
      </p:grpSp>
      <p:pic>
        <p:nvPicPr>
          <p:cNvPr id="11" name="Picture 9"/>
          <p:cNvPicPr>
            <a:picLocks noChangeAspect="1" noChangeArrowheads="1"/>
          </p:cNvPicPr>
          <p:nvPr userDrawn="1"/>
        </p:nvPicPr>
        <p:blipFill>
          <a:blip r:embed="rId25">
            <a:extLst>
              <a:ext uri="{28A0092B-C50C-407E-A947-70E740481C1C}">
                <a14:useLocalDpi xmlns:a14="http://schemas.microsoft.com/office/drawing/2010/main" val="0"/>
              </a:ext>
            </a:extLst>
          </a:blip>
          <a:srcRect l="3159" r="3407" b="17691"/>
          <a:stretch>
            <a:fillRect/>
          </a:stretch>
        </p:blipFill>
        <p:spPr bwMode="auto">
          <a:xfrm>
            <a:off x="7110413" y="50841"/>
            <a:ext cx="1712912"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cNvSpPr txBox="1">
            <a:spLocks/>
          </p:cNvSpPr>
          <p:nvPr userDrawn="1"/>
        </p:nvSpPr>
        <p:spPr bwMode="auto">
          <a:xfrm>
            <a:off x="8827567" y="6565335"/>
            <a:ext cx="218008" cy="215444"/>
          </a:xfrm>
          <a:prstGeom prst="rect">
            <a:avLst/>
          </a:prstGeom>
        </p:spPr>
        <p:txBody>
          <a:bodyPr wrap="none" lIns="0" tIns="0" rIns="0" bIns="0" anchor="ctr">
            <a:spAutoFit/>
          </a:bodyPr>
          <a:lstStyle>
            <a:defPPr>
              <a:defRPr lang="en-US"/>
            </a:defPPr>
            <a:lvl1pPr>
              <a:defRPr sz="1000" baseline="0">
                <a:latin typeface="+mn-lt"/>
              </a:defRPr>
            </a:lvl1pPr>
          </a:lstStyle>
          <a:p>
            <a:pPr algn="r" defTabSz="907805" fontAlgn="base">
              <a:spcBef>
                <a:spcPct val="0"/>
              </a:spcBef>
              <a:spcAft>
                <a:spcPct val="0"/>
              </a:spcAft>
              <a:defRPr/>
            </a:pPr>
            <a:fld id="{FB4700B8-CF6A-4CB8-A11A-8CA378A64D96}" type="slidenum">
              <a:rPr lang="en-ZA" sz="1400" b="1" smtClean="0">
                <a:solidFill>
                  <a:srgbClr val="000000"/>
                </a:solidFill>
                <a:cs typeface="Arial" charset="0"/>
              </a:rPr>
              <a:pPr algn="r" defTabSz="907805" fontAlgn="base">
                <a:spcBef>
                  <a:spcPct val="0"/>
                </a:spcBef>
                <a:spcAft>
                  <a:spcPct val="0"/>
                </a:spcAft>
                <a:defRPr/>
              </a:pPr>
              <a:t>‹#›</a:t>
            </a:fld>
            <a:endParaRPr lang="en-ZA" sz="1200" b="1" dirty="0">
              <a:solidFill>
                <a:srgbClr val="000000"/>
              </a:solidFill>
              <a:cs typeface="Arial" charset="0"/>
            </a:endParaRPr>
          </a:p>
        </p:txBody>
      </p:sp>
      <p:grpSp>
        <p:nvGrpSpPr>
          <p:cNvPr id="13" name="LegendBoxes" hidden="1"/>
          <p:cNvGrpSpPr>
            <a:grpSpLocks/>
          </p:cNvGrpSpPr>
          <p:nvPr userDrawn="1"/>
        </p:nvGrpSpPr>
        <p:grpSpPr bwMode="auto">
          <a:xfrm>
            <a:off x="8189949" y="295282"/>
            <a:ext cx="769739" cy="1014347"/>
            <a:chOff x="4936" y="176"/>
            <a:chExt cx="475" cy="626"/>
          </a:xfrm>
        </p:grpSpPr>
        <p:sp>
          <p:nvSpPr>
            <p:cNvPr id="14" name="Legend1"/>
            <p:cNvSpPr>
              <a:spLocks noChangeArrowheads="1"/>
            </p:cNvSpPr>
            <p:nvPr/>
          </p:nvSpPr>
          <p:spPr bwMode="auto">
            <a:xfrm>
              <a:off x="5096" y="176"/>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000000"/>
                </a:buClr>
              </a:pPr>
              <a:r>
                <a:rPr lang="en-ZA" altLang="en-US" sz="1200" dirty="0">
                  <a:solidFill>
                    <a:srgbClr val="000000"/>
                  </a:solidFill>
                </a:rPr>
                <a:t>Legend</a:t>
              </a:r>
            </a:p>
          </p:txBody>
        </p:sp>
        <p:sp>
          <p:nvSpPr>
            <p:cNvPr id="1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07805" eaLnBrk="1" fontAlgn="base" hangingPunct="1">
                <a:spcBef>
                  <a:spcPct val="0"/>
                </a:spcBef>
                <a:spcAft>
                  <a:spcPct val="0"/>
                </a:spcAft>
              </a:pPr>
              <a:endParaRPr lang="en-ZA" altLang="en-US" sz="1600" dirty="0">
                <a:solidFill>
                  <a:srgbClr val="000000"/>
                </a:solidFill>
              </a:endParaRPr>
            </a:p>
          </p:txBody>
        </p:sp>
        <p:sp>
          <p:nvSpPr>
            <p:cNvPr id="16" name="Legend2"/>
            <p:cNvSpPr>
              <a:spLocks noChangeArrowheads="1"/>
            </p:cNvSpPr>
            <p:nvPr/>
          </p:nvSpPr>
          <p:spPr bwMode="auto">
            <a:xfrm>
              <a:off x="5096" y="346"/>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000000"/>
                </a:buClr>
              </a:pPr>
              <a:r>
                <a:rPr lang="en-ZA" altLang="en-US" sz="1200" dirty="0">
                  <a:solidFill>
                    <a:srgbClr val="000000"/>
                  </a:solidFill>
                </a:rPr>
                <a:t>Legend</a:t>
              </a:r>
            </a:p>
          </p:txBody>
        </p:sp>
        <p:sp>
          <p:nvSpPr>
            <p:cNvPr id="1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07805" eaLnBrk="1" fontAlgn="base" hangingPunct="1">
                <a:spcBef>
                  <a:spcPct val="0"/>
                </a:spcBef>
                <a:spcAft>
                  <a:spcPct val="0"/>
                </a:spcAft>
              </a:pPr>
              <a:endParaRPr lang="en-ZA" altLang="en-US" sz="1600" dirty="0">
                <a:solidFill>
                  <a:srgbClr val="000000"/>
                </a:solidFill>
              </a:endParaRPr>
            </a:p>
          </p:txBody>
        </p:sp>
        <p:sp>
          <p:nvSpPr>
            <p:cNvPr id="18" name="Legend3"/>
            <p:cNvSpPr>
              <a:spLocks noChangeArrowheads="1"/>
            </p:cNvSpPr>
            <p:nvPr/>
          </p:nvSpPr>
          <p:spPr bwMode="auto">
            <a:xfrm>
              <a:off x="5096" y="517"/>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000000"/>
                </a:buClr>
              </a:pPr>
              <a:r>
                <a:rPr lang="en-ZA" altLang="en-US" sz="1200" dirty="0">
                  <a:solidFill>
                    <a:srgbClr val="000000"/>
                  </a:solidFill>
                </a:rPr>
                <a:t>Legend</a:t>
              </a:r>
            </a:p>
          </p:txBody>
        </p:sp>
        <p:sp>
          <p:nvSpPr>
            <p:cNvPr id="1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07805" eaLnBrk="1" fontAlgn="base" hangingPunct="1">
                <a:spcBef>
                  <a:spcPct val="0"/>
                </a:spcBef>
                <a:spcAft>
                  <a:spcPct val="0"/>
                </a:spcAft>
              </a:pPr>
              <a:endParaRPr lang="en-ZA" altLang="en-US" sz="1600" dirty="0">
                <a:solidFill>
                  <a:srgbClr val="000000"/>
                </a:solidFill>
              </a:endParaRPr>
            </a:p>
          </p:txBody>
        </p:sp>
        <p:sp>
          <p:nvSpPr>
            <p:cNvPr id="20" name="Legend4"/>
            <p:cNvSpPr>
              <a:spLocks noChangeArrowheads="1"/>
            </p:cNvSpPr>
            <p:nvPr/>
          </p:nvSpPr>
          <p:spPr bwMode="auto">
            <a:xfrm>
              <a:off x="5096" y="688"/>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000000"/>
                </a:buClr>
              </a:pPr>
              <a:r>
                <a:rPr lang="en-ZA" altLang="en-US" sz="1200" dirty="0">
                  <a:solidFill>
                    <a:srgbClr val="000000"/>
                  </a:solidFill>
                </a:rPr>
                <a:t>Legend</a:t>
              </a:r>
            </a:p>
          </p:txBody>
        </p:sp>
        <p:sp>
          <p:nvSpPr>
            <p:cNvPr id="2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07805" eaLnBrk="1" fontAlgn="base" hangingPunct="1">
                <a:spcBef>
                  <a:spcPct val="0"/>
                </a:spcBef>
                <a:spcAft>
                  <a:spcPct val="0"/>
                </a:spcAft>
              </a:pPr>
              <a:endParaRPr lang="en-ZA" altLang="en-US" sz="1600" dirty="0">
                <a:solidFill>
                  <a:srgbClr val="000000"/>
                </a:solidFill>
              </a:endParaRPr>
            </a:p>
          </p:txBody>
        </p:sp>
      </p:grpSp>
      <p:grpSp>
        <p:nvGrpSpPr>
          <p:cNvPr id="22" name="LegendLines" hidden="1"/>
          <p:cNvGrpSpPr>
            <a:grpSpLocks/>
          </p:cNvGrpSpPr>
          <p:nvPr userDrawn="1"/>
        </p:nvGrpSpPr>
        <p:grpSpPr bwMode="auto">
          <a:xfrm>
            <a:off x="7875591" y="295315"/>
            <a:ext cx="1084064" cy="741301"/>
            <a:chOff x="4750" y="176"/>
            <a:chExt cx="669" cy="458"/>
          </a:xfrm>
        </p:grpSpPr>
        <p:sp>
          <p:nvSpPr>
            <p:cNvPr id="2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7805" fontAlgn="base">
                <a:spcBef>
                  <a:spcPct val="0"/>
                </a:spcBef>
                <a:spcAft>
                  <a:spcPct val="0"/>
                </a:spcAft>
                <a:defRPr/>
              </a:pPr>
              <a:endParaRPr lang="en-ZA" sz="1600" dirty="0">
                <a:solidFill>
                  <a:srgbClr val="000000"/>
                </a:solidFill>
                <a:cs typeface="Arial" charset="0"/>
              </a:endParaRPr>
            </a:p>
          </p:txBody>
        </p:sp>
        <p:sp>
          <p:nvSpPr>
            <p:cNvPr id="2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7805" fontAlgn="base">
                <a:spcBef>
                  <a:spcPct val="0"/>
                </a:spcBef>
                <a:spcAft>
                  <a:spcPct val="0"/>
                </a:spcAft>
                <a:defRPr/>
              </a:pPr>
              <a:endParaRPr lang="en-ZA" sz="1600" dirty="0">
                <a:solidFill>
                  <a:srgbClr val="000000"/>
                </a:solidFill>
                <a:cs typeface="Arial" charset="0"/>
              </a:endParaRPr>
            </a:p>
          </p:txBody>
        </p:sp>
        <p:sp>
          <p:nvSpPr>
            <p:cNvPr id="2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7805" fontAlgn="base">
                <a:spcBef>
                  <a:spcPct val="0"/>
                </a:spcBef>
                <a:spcAft>
                  <a:spcPct val="0"/>
                </a:spcAft>
                <a:defRPr/>
              </a:pPr>
              <a:endParaRPr lang="en-ZA" sz="1600" dirty="0">
                <a:solidFill>
                  <a:srgbClr val="000000"/>
                </a:solidFill>
                <a:cs typeface="Arial" charset="0"/>
              </a:endParaRPr>
            </a:p>
          </p:txBody>
        </p:sp>
        <p:sp>
          <p:nvSpPr>
            <p:cNvPr id="26" name="Legend1"/>
            <p:cNvSpPr>
              <a:spLocks noChangeArrowheads="1"/>
            </p:cNvSpPr>
            <p:nvPr/>
          </p:nvSpPr>
          <p:spPr bwMode="auto">
            <a:xfrm>
              <a:off x="5104" y="176"/>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000000"/>
                </a:buClr>
              </a:pPr>
              <a:r>
                <a:rPr lang="en-ZA" altLang="en-US" sz="1200" dirty="0">
                  <a:solidFill>
                    <a:srgbClr val="000000"/>
                  </a:solidFill>
                </a:rPr>
                <a:t>Legend</a:t>
              </a:r>
            </a:p>
          </p:txBody>
        </p:sp>
        <p:sp>
          <p:nvSpPr>
            <p:cNvPr id="27" name="Legend2"/>
            <p:cNvSpPr>
              <a:spLocks noChangeArrowheads="1"/>
            </p:cNvSpPr>
            <p:nvPr/>
          </p:nvSpPr>
          <p:spPr bwMode="auto">
            <a:xfrm>
              <a:off x="5104" y="344"/>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000000"/>
                </a:buClr>
              </a:pPr>
              <a:r>
                <a:rPr lang="en-ZA" altLang="en-US" sz="1200" dirty="0">
                  <a:solidFill>
                    <a:srgbClr val="000000"/>
                  </a:solidFill>
                </a:rPr>
                <a:t>Legend</a:t>
              </a:r>
            </a:p>
          </p:txBody>
        </p:sp>
        <p:sp>
          <p:nvSpPr>
            <p:cNvPr id="28" name="Legend3"/>
            <p:cNvSpPr>
              <a:spLocks noChangeArrowheads="1"/>
            </p:cNvSpPr>
            <p:nvPr/>
          </p:nvSpPr>
          <p:spPr bwMode="auto">
            <a:xfrm>
              <a:off x="5104" y="520"/>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000000"/>
                </a:buClr>
              </a:pPr>
              <a:r>
                <a:rPr lang="en-ZA" altLang="en-US" sz="1200" dirty="0">
                  <a:solidFill>
                    <a:srgbClr val="000000"/>
                  </a:solidFill>
                </a:rPr>
                <a:t>Legend</a:t>
              </a:r>
            </a:p>
          </p:txBody>
        </p:sp>
      </p:grpSp>
      <p:grpSp>
        <p:nvGrpSpPr>
          <p:cNvPr id="29" name="McKSticker" hidden="1"/>
          <p:cNvGrpSpPr>
            <a:grpSpLocks/>
          </p:cNvGrpSpPr>
          <p:nvPr userDrawn="1"/>
        </p:nvGrpSpPr>
        <p:grpSpPr bwMode="auto">
          <a:xfrm>
            <a:off x="7880350" y="295314"/>
            <a:ext cx="1089025" cy="220529"/>
            <a:chOff x="7673880" y="285750"/>
            <a:chExt cx="1066895" cy="216919"/>
          </a:xfrm>
        </p:grpSpPr>
        <p:sp>
          <p:nvSpPr>
            <p:cNvPr id="30" name="StickerRectangle"/>
            <p:cNvSpPr>
              <a:spLocks noChangeArrowheads="1"/>
            </p:cNvSpPr>
            <p:nvPr/>
          </p:nvSpPr>
          <p:spPr bwMode="auto">
            <a:xfrm>
              <a:off x="7699718" y="285750"/>
              <a:ext cx="1041057" cy="21691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buClr>
                  <a:srgbClr val="000000"/>
                </a:buClr>
              </a:pPr>
              <a:r>
                <a:rPr lang="en-ZA" altLang="en-US" sz="1200" dirty="0">
                  <a:solidFill>
                    <a:srgbClr val="808080"/>
                  </a:solidFill>
                </a:rPr>
                <a:t>PRELIMINARY</a:t>
              </a:r>
            </a:p>
          </p:txBody>
        </p:sp>
        <p:cxnSp>
          <p:nvCxnSpPr>
            <p:cNvPr id="31" name="AutoShape 31"/>
            <p:cNvCxnSpPr>
              <a:cxnSpLocks noChangeShapeType="1"/>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32" name="AutoShape 32"/>
            <p:cNvCxnSpPr>
              <a:cxnSpLocks noChangeShapeType="1"/>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33" name="McK Slide Elements" hidden="1"/>
          <p:cNvGrpSpPr>
            <a:grpSpLocks/>
          </p:cNvGrpSpPr>
          <p:nvPr userDrawn="1"/>
        </p:nvGrpSpPr>
        <p:grpSpPr bwMode="auto">
          <a:xfrm>
            <a:off x="174666" y="6375400"/>
            <a:ext cx="7034213" cy="376238"/>
            <a:chOff x="121488" y="6352634"/>
            <a:chExt cx="8794114" cy="368503"/>
          </a:xfrm>
        </p:grpSpPr>
        <p:sp>
          <p:nvSpPr>
            <p:cNvPr id="34" name="McK 4. Footnote"/>
            <p:cNvSpPr txBox="1">
              <a:spLocks noChangeArrowheads="1"/>
            </p:cNvSpPr>
            <p:nvPr/>
          </p:nvSpPr>
          <p:spPr bwMode="auto">
            <a:xfrm>
              <a:off x="121488" y="6352634"/>
              <a:ext cx="8794114" cy="15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ZA" sz="1000" dirty="0" smtClean="0">
                  <a:solidFill>
                    <a:srgbClr val="000000"/>
                  </a:solidFill>
                  <a:latin typeface="Arial"/>
                  <a:cs typeface="Arial" charset="0"/>
                </a:rPr>
                <a:t>1 Footnote</a:t>
              </a:r>
            </a:p>
          </p:txBody>
        </p:sp>
        <p:sp>
          <p:nvSpPr>
            <p:cNvPr id="35" name="McK 5. Source"/>
            <p:cNvSpPr>
              <a:spLocks noChangeArrowheads="1"/>
            </p:cNvSpPr>
            <p:nvPr/>
          </p:nvSpPr>
          <p:spPr bwMode="auto">
            <a:xfrm>
              <a:off x="121488" y="6567249"/>
              <a:ext cx="879411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23888" indent="-623888" defTabSz="931863" eaLnBrk="0" hangingPunct="0">
                <a:tabLst>
                  <a:tab pos="628650" algn="l"/>
                </a:tabLst>
                <a:defRPr>
                  <a:solidFill>
                    <a:schemeClr val="tx1"/>
                  </a:solidFill>
                  <a:latin typeface="Arial" charset="0"/>
                  <a:cs typeface="Arial" charset="0"/>
                </a:defRPr>
              </a:lvl1pPr>
              <a:lvl2pPr marL="742950" indent="-285750" defTabSz="931863" eaLnBrk="0" hangingPunct="0">
                <a:tabLst>
                  <a:tab pos="628650" algn="l"/>
                </a:tabLst>
                <a:defRPr>
                  <a:solidFill>
                    <a:schemeClr val="tx1"/>
                  </a:solidFill>
                  <a:latin typeface="Arial" charset="0"/>
                  <a:cs typeface="Arial" charset="0"/>
                </a:defRPr>
              </a:lvl2pPr>
              <a:lvl3pPr marL="1143000" indent="-228600" defTabSz="931863" eaLnBrk="0" hangingPunct="0">
                <a:tabLst>
                  <a:tab pos="628650" algn="l"/>
                </a:tabLst>
                <a:defRPr>
                  <a:solidFill>
                    <a:schemeClr val="tx1"/>
                  </a:solidFill>
                  <a:latin typeface="Arial" charset="0"/>
                  <a:cs typeface="Arial" charset="0"/>
                </a:defRPr>
              </a:lvl3pPr>
              <a:lvl4pPr marL="1600200" indent="-228600" defTabSz="931863" eaLnBrk="0" hangingPunct="0">
                <a:tabLst>
                  <a:tab pos="628650" algn="l"/>
                </a:tabLst>
                <a:defRPr>
                  <a:solidFill>
                    <a:schemeClr val="tx1"/>
                  </a:solidFill>
                  <a:latin typeface="Arial" charset="0"/>
                  <a:cs typeface="Arial" charset="0"/>
                </a:defRPr>
              </a:lvl4pPr>
              <a:lvl5pPr marL="2057400" indent="-228600" defTabSz="931863" eaLnBrk="0" hangingPunct="0">
                <a:tabLst>
                  <a:tab pos="628650" algn="l"/>
                </a:tabLst>
                <a:defRPr>
                  <a:solidFill>
                    <a:schemeClr val="tx1"/>
                  </a:solidFill>
                  <a:latin typeface="Arial" charset="0"/>
                  <a:cs typeface="Arial" charset="0"/>
                </a:defRPr>
              </a:lvl5pPr>
              <a:lvl6pPr marL="2514600" indent="-228600" defTabSz="931863" eaLnBrk="0" fontAlgn="base" hangingPunct="0">
                <a:spcBef>
                  <a:spcPct val="0"/>
                </a:spcBef>
                <a:spcAft>
                  <a:spcPct val="0"/>
                </a:spcAft>
                <a:tabLst>
                  <a:tab pos="628650" algn="l"/>
                </a:tabLst>
                <a:defRPr>
                  <a:solidFill>
                    <a:schemeClr val="tx1"/>
                  </a:solidFill>
                  <a:latin typeface="Arial" charset="0"/>
                  <a:cs typeface="Arial" charset="0"/>
                </a:defRPr>
              </a:lvl6pPr>
              <a:lvl7pPr marL="2971800" indent="-228600" defTabSz="931863" eaLnBrk="0" fontAlgn="base" hangingPunct="0">
                <a:spcBef>
                  <a:spcPct val="0"/>
                </a:spcBef>
                <a:spcAft>
                  <a:spcPct val="0"/>
                </a:spcAft>
                <a:tabLst>
                  <a:tab pos="628650" algn="l"/>
                </a:tabLst>
                <a:defRPr>
                  <a:solidFill>
                    <a:schemeClr val="tx1"/>
                  </a:solidFill>
                  <a:latin typeface="Arial" charset="0"/>
                  <a:cs typeface="Arial" charset="0"/>
                </a:defRPr>
              </a:lvl7pPr>
              <a:lvl8pPr marL="3429000" indent="-228600" defTabSz="931863" eaLnBrk="0" fontAlgn="base" hangingPunct="0">
                <a:spcBef>
                  <a:spcPct val="0"/>
                </a:spcBef>
                <a:spcAft>
                  <a:spcPct val="0"/>
                </a:spcAft>
                <a:tabLst>
                  <a:tab pos="628650" algn="l"/>
                </a:tabLst>
                <a:defRPr>
                  <a:solidFill>
                    <a:schemeClr val="tx1"/>
                  </a:solidFill>
                  <a:latin typeface="Arial" charset="0"/>
                  <a:cs typeface="Arial" charset="0"/>
                </a:defRPr>
              </a:lvl8pPr>
              <a:lvl9pPr marL="3886200" indent="-228600" defTabSz="931863" eaLnBrk="0" fontAlgn="base" hangingPunct="0">
                <a:spcBef>
                  <a:spcPct val="0"/>
                </a:spcBef>
                <a:spcAft>
                  <a:spcPct val="0"/>
                </a:spcAft>
                <a:tabLst>
                  <a:tab pos="628650" algn="l"/>
                </a:tabLst>
                <a:defRPr>
                  <a:solidFill>
                    <a:schemeClr val="tx1"/>
                  </a:solidFill>
                  <a:latin typeface="Arial" charset="0"/>
                  <a:cs typeface="Arial" charset="0"/>
                </a:defRPr>
              </a:lvl9pPr>
            </a:lstStyle>
            <a:p>
              <a:pPr eaLnBrk="1" fontAlgn="base" hangingPunct="1">
                <a:spcBef>
                  <a:spcPct val="0"/>
                </a:spcBef>
                <a:spcAft>
                  <a:spcPct val="0"/>
                </a:spcAft>
              </a:pPr>
              <a:r>
                <a:rPr lang="en-ZA" altLang="en-US" sz="1000" dirty="0">
                  <a:solidFill>
                    <a:srgbClr val="000000"/>
                  </a:solidFill>
                </a:rPr>
                <a:t>SOURCE: Source</a:t>
              </a:r>
            </a:p>
          </p:txBody>
        </p:sp>
      </p:grpSp>
      <p:grpSp>
        <p:nvGrpSpPr>
          <p:cNvPr id="36" name="McK Moon" hidden="1"/>
          <p:cNvGrpSpPr>
            <a:grpSpLocks noChangeAspect="1"/>
          </p:cNvGrpSpPr>
          <p:nvPr userDrawn="1">
            <p:custDataLst>
              <p:tags r:id="rId3"/>
            </p:custDataLst>
          </p:nvPr>
        </p:nvGrpSpPr>
        <p:grpSpPr bwMode="auto">
          <a:xfrm>
            <a:off x="7875588" y="2162177"/>
            <a:ext cx="258762" cy="258763"/>
            <a:chOff x="1600" y="1600"/>
            <a:chExt cx="160" cy="160"/>
          </a:xfrm>
        </p:grpSpPr>
        <p:sp>
          <p:nvSpPr>
            <p:cNvPr id="37" name="Oval 90"/>
            <p:cNvSpPr>
              <a:spLocks noChangeAspect="1" noChangeArrowheads="1"/>
            </p:cNvSpPr>
            <p:nvPr>
              <p:custDataLst>
                <p:tags r:id="rId20"/>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7805" fontAlgn="base">
                <a:spcBef>
                  <a:spcPct val="0"/>
                </a:spcBef>
                <a:spcAft>
                  <a:spcPct val="0"/>
                </a:spcAft>
                <a:defRPr/>
              </a:pPr>
              <a:endParaRPr lang="en-US" sz="1600" dirty="0">
                <a:solidFill>
                  <a:srgbClr val="000000"/>
                </a:solidFill>
                <a:cs typeface="Arial" charset="0"/>
              </a:endParaRPr>
            </a:p>
          </p:txBody>
        </p:sp>
        <p:sp>
          <p:nvSpPr>
            <p:cNvPr id="38" name="Arc 91"/>
            <p:cNvSpPr>
              <a:spLocks noChangeAspect="1"/>
            </p:cNvSpPr>
            <p:nvPr>
              <p:custDataLst>
                <p:tags r:id="rId21"/>
              </p:custDataLst>
            </p:nvPr>
          </p:nvSpPr>
          <p:spPr bwMode="auto">
            <a:xfrm>
              <a:off x="1600" y="1600"/>
              <a:ext cx="160" cy="160"/>
            </a:xfrm>
            <a:prstGeom prst="arc">
              <a:avLst/>
            </a:prstGeom>
            <a:solidFill>
              <a:schemeClr val="accent2"/>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7805" fontAlgn="base">
                <a:spcBef>
                  <a:spcPct val="0"/>
                </a:spcBef>
                <a:spcAft>
                  <a:spcPct val="0"/>
                </a:spcAft>
                <a:defRPr/>
              </a:pPr>
              <a:endParaRPr lang="en-US" sz="1600" dirty="0">
                <a:solidFill>
                  <a:srgbClr val="000000"/>
                </a:solidFill>
                <a:cs typeface="Arial" charset="0"/>
              </a:endParaRPr>
            </a:p>
          </p:txBody>
        </p:sp>
      </p:grpSp>
      <p:grpSp>
        <p:nvGrpSpPr>
          <p:cNvPr id="39" name="LegendMoons" hidden="1"/>
          <p:cNvGrpSpPr>
            <a:grpSpLocks/>
          </p:cNvGrpSpPr>
          <p:nvPr userDrawn="1"/>
        </p:nvGrpSpPr>
        <p:grpSpPr bwMode="auto">
          <a:xfrm>
            <a:off x="8121654" y="295277"/>
            <a:ext cx="837109" cy="1331913"/>
            <a:chOff x="7959558" y="289006"/>
            <a:chExt cx="820030" cy="1306516"/>
          </a:xfrm>
        </p:grpSpPr>
        <p:grpSp>
          <p:nvGrpSpPr>
            <p:cNvPr id="40" name="MoonLegend2"/>
            <p:cNvGrpSpPr>
              <a:grpSpLocks noChangeAspect="1"/>
            </p:cNvGrpSpPr>
            <p:nvPr>
              <p:custDataLst>
                <p:tags r:id="rId5"/>
              </p:custDataLst>
            </p:nvPr>
          </p:nvGrpSpPr>
          <p:grpSpPr bwMode="auto">
            <a:xfrm>
              <a:off x="7959558" y="563247"/>
              <a:ext cx="209550" cy="209551"/>
              <a:chOff x="1694" y="2044"/>
              <a:chExt cx="160" cy="160"/>
            </a:xfrm>
          </p:grpSpPr>
          <p:sp>
            <p:nvSpPr>
              <p:cNvPr id="58" name="Oval 41"/>
              <p:cNvSpPr>
                <a:spLocks noChangeAspect="1" noChangeArrowheads="1"/>
              </p:cNvSpPr>
              <p:nvPr>
                <p:custDataLst>
                  <p:tags r:id="rId18"/>
                </p:custDataLst>
              </p:nvPr>
            </p:nvSpPr>
            <p:spPr bwMode="auto">
              <a:xfrm>
                <a:off x="1694" y="2044"/>
                <a:ext cx="160" cy="16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7805" fontAlgn="base">
                  <a:spcBef>
                    <a:spcPct val="0"/>
                  </a:spcBef>
                  <a:spcAft>
                    <a:spcPct val="0"/>
                  </a:spcAft>
                  <a:defRPr/>
                </a:pPr>
                <a:endParaRPr lang="en-ZA" sz="1600" dirty="0">
                  <a:solidFill>
                    <a:srgbClr val="000000"/>
                  </a:solidFill>
                  <a:cs typeface="Arial" charset="0"/>
                </a:endParaRPr>
              </a:p>
            </p:txBody>
          </p:sp>
          <p:sp>
            <p:nvSpPr>
              <p:cNvPr id="59" name="Arc 42"/>
              <p:cNvSpPr>
                <a:spLocks noChangeAspect="1"/>
              </p:cNvSpPr>
              <p:nvPr>
                <p:custDataLst>
                  <p:tags r:id="rId19"/>
                </p:custDataLst>
              </p:nvPr>
            </p:nvSpPr>
            <p:spPr bwMode="auto">
              <a:xfrm>
                <a:off x="1694" y="2044"/>
                <a:ext cx="160" cy="164"/>
              </a:xfrm>
              <a:prstGeom prst="arc">
                <a:avLst/>
              </a:prstGeom>
              <a:solidFill>
                <a:schemeClr val="accent2"/>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7805" fontAlgn="base">
                  <a:spcBef>
                    <a:spcPct val="0"/>
                  </a:spcBef>
                  <a:spcAft>
                    <a:spcPct val="0"/>
                  </a:spcAft>
                  <a:defRPr/>
                </a:pPr>
                <a:endParaRPr lang="en-ZA" sz="1600" dirty="0">
                  <a:solidFill>
                    <a:srgbClr val="000000"/>
                  </a:solidFill>
                  <a:cs typeface="Arial" charset="0"/>
                </a:endParaRPr>
              </a:p>
            </p:txBody>
          </p:sp>
        </p:grpSp>
        <p:grpSp>
          <p:nvGrpSpPr>
            <p:cNvPr id="41" name="MoonLegend4"/>
            <p:cNvGrpSpPr>
              <a:grpSpLocks noChangeAspect="1"/>
            </p:cNvGrpSpPr>
            <p:nvPr>
              <p:custDataLst>
                <p:tags r:id="rId6"/>
              </p:custDataLst>
            </p:nvPr>
          </p:nvGrpSpPr>
          <p:grpSpPr bwMode="auto">
            <a:xfrm>
              <a:off x="7959558" y="1111729"/>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7805" fontAlgn="base">
                  <a:spcBef>
                    <a:spcPct val="0"/>
                  </a:spcBef>
                  <a:spcAft>
                    <a:spcPct val="0"/>
                  </a:spcAft>
                  <a:defRPr/>
                </a:pPr>
                <a:endParaRPr lang="en-ZA" sz="1600" dirty="0">
                  <a:solidFill>
                    <a:srgbClr val="000000"/>
                  </a:solidFill>
                  <a:cs typeface="Arial" charset="0"/>
                </a:endParaRPr>
              </a:p>
            </p:txBody>
          </p:sp>
          <p:sp>
            <p:nvSpPr>
              <p:cNvPr id="57" name="Arc 48"/>
              <p:cNvSpPr>
                <a:spLocks noChangeAspect="1"/>
              </p:cNvSpPr>
              <p:nvPr>
                <p:custDataLst>
                  <p:tags r:id="rId17"/>
                </p:custDataLst>
              </p:nvPr>
            </p:nvSpPr>
            <p:spPr bwMode="auto">
              <a:xfrm>
                <a:off x="4495" y="1198"/>
                <a:ext cx="160" cy="164"/>
              </a:xfrm>
              <a:prstGeom prst="arc">
                <a:avLst>
                  <a:gd name="adj1" fmla="val 16200000"/>
                  <a:gd name="adj2" fmla="val 10800000"/>
                </a:avLst>
              </a:prstGeom>
              <a:solidFill>
                <a:schemeClr val="accent2"/>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7805" fontAlgn="base">
                  <a:spcBef>
                    <a:spcPct val="0"/>
                  </a:spcBef>
                  <a:spcAft>
                    <a:spcPct val="0"/>
                  </a:spcAft>
                  <a:defRPr/>
                </a:pPr>
                <a:endParaRPr lang="en-ZA" sz="1600" dirty="0">
                  <a:solidFill>
                    <a:srgbClr val="000000"/>
                  </a:solidFill>
                  <a:cs typeface="Arial" charset="0"/>
                </a:endParaRPr>
              </a:p>
            </p:txBody>
          </p:sp>
        </p:grpSp>
        <p:sp>
          <p:nvSpPr>
            <p:cNvPr id="42" name="Legend1"/>
            <p:cNvSpPr>
              <a:spLocks noChangeArrowheads="1"/>
            </p:cNvSpPr>
            <p:nvPr/>
          </p:nvSpPr>
          <p:spPr bwMode="auto">
            <a:xfrm>
              <a:off x="8280233" y="301706"/>
              <a:ext cx="499355" cy="18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000000"/>
                </a:buClr>
              </a:pPr>
              <a:r>
                <a:rPr lang="en-ZA" altLang="en-US" sz="1200" dirty="0">
                  <a:solidFill>
                    <a:srgbClr val="000000"/>
                  </a:solidFill>
                </a:rPr>
                <a:t>Legend</a:t>
              </a:r>
            </a:p>
          </p:txBody>
        </p:sp>
        <p:sp>
          <p:nvSpPr>
            <p:cNvPr id="43" name="Legend2"/>
            <p:cNvSpPr>
              <a:spLocks noChangeArrowheads="1"/>
            </p:cNvSpPr>
            <p:nvPr/>
          </p:nvSpPr>
          <p:spPr bwMode="auto">
            <a:xfrm>
              <a:off x="8280233" y="576344"/>
              <a:ext cx="499355" cy="18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000000"/>
                </a:buClr>
              </a:pPr>
              <a:r>
                <a:rPr lang="en-ZA" altLang="en-US" sz="1200" dirty="0">
                  <a:solidFill>
                    <a:srgbClr val="000000"/>
                  </a:solidFill>
                </a:rPr>
                <a:t>Legend</a:t>
              </a:r>
            </a:p>
          </p:txBody>
        </p:sp>
        <p:sp>
          <p:nvSpPr>
            <p:cNvPr id="44" name="Legend3"/>
            <p:cNvSpPr>
              <a:spLocks noChangeArrowheads="1"/>
            </p:cNvSpPr>
            <p:nvPr/>
          </p:nvSpPr>
          <p:spPr bwMode="auto">
            <a:xfrm>
              <a:off x="8280233" y="850983"/>
              <a:ext cx="499355" cy="18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000000"/>
                </a:buClr>
              </a:pPr>
              <a:r>
                <a:rPr lang="en-ZA" altLang="en-US" sz="1200" dirty="0">
                  <a:solidFill>
                    <a:srgbClr val="000000"/>
                  </a:solidFill>
                </a:rPr>
                <a:t>Legend</a:t>
              </a:r>
            </a:p>
          </p:txBody>
        </p:sp>
        <p:sp>
          <p:nvSpPr>
            <p:cNvPr id="45" name="Legend4"/>
            <p:cNvSpPr>
              <a:spLocks noChangeArrowheads="1"/>
            </p:cNvSpPr>
            <p:nvPr/>
          </p:nvSpPr>
          <p:spPr bwMode="auto">
            <a:xfrm>
              <a:off x="8280233" y="1122446"/>
              <a:ext cx="499355" cy="18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000000"/>
                </a:buClr>
              </a:pPr>
              <a:r>
                <a:rPr lang="en-ZA" altLang="en-US" sz="1200" dirty="0">
                  <a:solidFill>
                    <a:srgbClr val="000000"/>
                  </a:solidFill>
                </a:rPr>
                <a:t>Legend</a:t>
              </a:r>
            </a:p>
          </p:txBody>
        </p:sp>
        <p:sp>
          <p:nvSpPr>
            <p:cNvPr id="46" name="Legend5"/>
            <p:cNvSpPr>
              <a:spLocks noChangeArrowheads="1"/>
            </p:cNvSpPr>
            <p:nvPr/>
          </p:nvSpPr>
          <p:spPr bwMode="auto">
            <a:xfrm>
              <a:off x="8280233" y="1398671"/>
              <a:ext cx="499355" cy="18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000000"/>
                </a:buClr>
              </a:pPr>
              <a:r>
                <a:rPr lang="en-ZA" altLang="en-US" sz="1200" dirty="0">
                  <a:solidFill>
                    <a:srgbClr val="000000"/>
                  </a:solidFill>
                </a:rPr>
                <a:t>Legend</a:t>
              </a:r>
            </a:p>
          </p:txBody>
        </p:sp>
        <p:grpSp>
          <p:nvGrpSpPr>
            <p:cNvPr id="47" name="MoonLegend3"/>
            <p:cNvGrpSpPr>
              <a:grpSpLocks noChangeAspect="1"/>
            </p:cNvGrpSpPr>
            <p:nvPr>
              <p:custDataLst>
                <p:tags r:id="rId7"/>
              </p:custDataLst>
            </p:nvPr>
          </p:nvGrpSpPr>
          <p:grpSpPr bwMode="auto">
            <a:xfrm>
              <a:off x="7959558" y="837488"/>
              <a:ext cx="209550" cy="209551"/>
              <a:chOff x="4495" y="1198"/>
              <a:chExt cx="160" cy="160"/>
            </a:xfrm>
          </p:grpSpPr>
          <p:sp>
            <p:nvSpPr>
              <p:cNvPr id="54" name="Oval 47"/>
              <p:cNvSpPr>
                <a:spLocks noChangeAspect="1" noChangeArrowheads="1"/>
              </p:cNvSpPr>
              <p:nvPr>
                <p:custDataLst>
                  <p:tags r:id="rId14"/>
                </p:custDataLst>
              </p:nvPr>
            </p:nvSpPr>
            <p:spPr bwMode="auto">
              <a:xfrm>
                <a:off x="4495" y="1198"/>
                <a:ext cx="160" cy="16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7805" fontAlgn="base">
                  <a:spcBef>
                    <a:spcPct val="0"/>
                  </a:spcBef>
                  <a:spcAft>
                    <a:spcPct val="0"/>
                  </a:spcAft>
                  <a:defRPr/>
                </a:pPr>
                <a:endParaRPr lang="en-ZA" sz="1600" dirty="0">
                  <a:solidFill>
                    <a:srgbClr val="000000"/>
                  </a:solidFill>
                  <a:cs typeface="Arial" charset="0"/>
                </a:endParaRPr>
              </a:p>
            </p:txBody>
          </p:sp>
          <p:sp>
            <p:nvSpPr>
              <p:cNvPr id="55" name="Arc 48"/>
              <p:cNvSpPr>
                <a:spLocks noChangeAspect="1"/>
              </p:cNvSpPr>
              <p:nvPr>
                <p:custDataLst>
                  <p:tags r:id="rId15"/>
                </p:custDataLst>
              </p:nvPr>
            </p:nvSpPr>
            <p:spPr bwMode="auto">
              <a:xfrm>
                <a:off x="4495" y="1198"/>
                <a:ext cx="160" cy="164"/>
              </a:xfrm>
              <a:prstGeom prst="arc">
                <a:avLst>
                  <a:gd name="adj1" fmla="val 16200000"/>
                  <a:gd name="adj2" fmla="val 5400000"/>
                </a:avLst>
              </a:prstGeom>
              <a:solidFill>
                <a:schemeClr val="accent2"/>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7805" fontAlgn="base">
                  <a:spcBef>
                    <a:spcPct val="0"/>
                  </a:spcBef>
                  <a:spcAft>
                    <a:spcPct val="0"/>
                  </a:spcAft>
                  <a:defRPr/>
                </a:pPr>
                <a:endParaRPr lang="en-ZA" sz="1600" dirty="0">
                  <a:solidFill>
                    <a:srgbClr val="000000"/>
                  </a:solidFill>
                  <a:cs typeface="Arial" charset="0"/>
                </a:endParaRPr>
              </a:p>
            </p:txBody>
          </p:sp>
        </p:grpSp>
        <p:grpSp>
          <p:nvGrpSpPr>
            <p:cNvPr id="48" name="MoonLegend5"/>
            <p:cNvGrpSpPr>
              <a:grpSpLocks noChangeAspect="1"/>
            </p:cNvGrpSpPr>
            <p:nvPr userDrawn="1">
              <p:custDataLst>
                <p:tags r:id="rId8"/>
              </p:custDataLst>
            </p:nvPr>
          </p:nvGrpSpPr>
          <p:grpSpPr bwMode="auto">
            <a:xfrm>
              <a:off x="7959558" y="1385971"/>
              <a:ext cx="209550" cy="209551"/>
              <a:chOff x="4495" y="1198"/>
              <a:chExt cx="160" cy="160"/>
            </a:xfrm>
          </p:grpSpPr>
          <p:sp>
            <p:nvSpPr>
              <p:cNvPr id="52" name="Oval 47"/>
              <p:cNvSpPr>
                <a:spLocks noChangeAspect="1" noChangeArrowheads="1"/>
              </p:cNvSpPr>
              <p:nvPr>
                <p:custDataLst>
                  <p:tags r:id="rId12"/>
                </p:custDataLst>
              </p:nvPr>
            </p:nvSpPr>
            <p:spPr bwMode="auto">
              <a:xfrm>
                <a:off x="4495" y="1194"/>
                <a:ext cx="160" cy="16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7805" fontAlgn="base">
                  <a:spcBef>
                    <a:spcPct val="0"/>
                  </a:spcBef>
                  <a:spcAft>
                    <a:spcPct val="0"/>
                  </a:spcAft>
                  <a:defRPr/>
                </a:pPr>
                <a:endParaRPr lang="en-ZA" sz="1600" dirty="0">
                  <a:solidFill>
                    <a:srgbClr val="000000"/>
                  </a:solidFill>
                  <a:cs typeface="Arial" charset="0"/>
                </a:endParaRPr>
              </a:p>
            </p:txBody>
          </p:sp>
          <p:sp>
            <p:nvSpPr>
              <p:cNvPr id="53" name="Arc 48"/>
              <p:cNvSpPr>
                <a:spLocks noChangeAspect="1"/>
              </p:cNvSpPr>
              <p:nvPr>
                <p:custDataLst>
                  <p:tags r:id="rId13"/>
                </p:custDataLst>
              </p:nvPr>
            </p:nvSpPr>
            <p:spPr bwMode="auto">
              <a:xfrm>
                <a:off x="4495" y="1194"/>
                <a:ext cx="160" cy="164"/>
              </a:xfrm>
              <a:prstGeom prst="arc">
                <a:avLst>
                  <a:gd name="adj1" fmla="val 16200000"/>
                  <a:gd name="adj2" fmla="val 16200000"/>
                </a:avLst>
              </a:prstGeom>
              <a:solidFill>
                <a:schemeClr val="accent2"/>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7805" fontAlgn="base">
                  <a:spcBef>
                    <a:spcPct val="0"/>
                  </a:spcBef>
                  <a:spcAft>
                    <a:spcPct val="0"/>
                  </a:spcAft>
                  <a:defRPr/>
                </a:pPr>
                <a:endParaRPr lang="en-ZA" sz="1600" dirty="0">
                  <a:solidFill>
                    <a:srgbClr val="000000"/>
                  </a:solidFill>
                  <a:cs typeface="Arial" charset="0"/>
                </a:endParaRPr>
              </a:p>
            </p:txBody>
          </p:sp>
        </p:grpSp>
        <p:grpSp>
          <p:nvGrpSpPr>
            <p:cNvPr id="49" name="MoonLegend1"/>
            <p:cNvGrpSpPr>
              <a:grpSpLocks noChangeAspect="1"/>
            </p:cNvGrpSpPr>
            <p:nvPr userDrawn="1">
              <p:custDataLst>
                <p:tags r:id="rId9"/>
              </p:custDataLst>
            </p:nvPr>
          </p:nvGrpSpPr>
          <p:grpSpPr bwMode="auto">
            <a:xfrm>
              <a:off x="7959558" y="289006"/>
              <a:ext cx="209550" cy="209551"/>
              <a:chOff x="4495" y="1198"/>
              <a:chExt cx="160" cy="160"/>
            </a:xfrm>
          </p:grpSpPr>
          <p:sp>
            <p:nvSpPr>
              <p:cNvPr id="50" name="Oval 47"/>
              <p:cNvSpPr>
                <a:spLocks noChangeAspect="1" noChangeArrowheads="1"/>
              </p:cNvSpPr>
              <p:nvPr>
                <p:custDataLst>
                  <p:tags r:id="rId10"/>
                </p:custDataLst>
              </p:nvPr>
            </p:nvSpPr>
            <p:spPr bwMode="auto">
              <a:xfrm>
                <a:off x="4495" y="1198"/>
                <a:ext cx="160" cy="16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7805" fontAlgn="base">
                  <a:spcBef>
                    <a:spcPct val="0"/>
                  </a:spcBef>
                  <a:spcAft>
                    <a:spcPct val="0"/>
                  </a:spcAft>
                  <a:defRPr/>
                </a:pPr>
                <a:endParaRPr lang="en-ZA" sz="1600" dirty="0">
                  <a:solidFill>
                    <a:srgbClr val="000000"/>
                  </a:solidFill>
                  <a:cs typeface="Arial" charset="0"/>
                </a:endParaRPr>
              </a:p>
            </p:txBody>
          </p:sp>
          <p:sp>
            <p:nvSpPr>
              <p:cNvPr id="51" name="Arc 48" hidden="1"/>
              <p:cNvSpPr>
                <a:spLocks noChangeAspect="1"/>
              </p:cNvSpPr>
              <p:nvPr>
                <p:custDataLst>
                  <p:tags r:id="rId11"/>
                </p:custDataLst>
              </p:nvPr>
            </p:nvSpPr>
            <p:spPr bwMode="auto">
              <a:xfrm>
                <a:off x="4495" y="1198"/>
                <a:ext cx="160" cy="164"/>
              </a:xfrm>
              <a:prstGeom prst="arc">
                <a:avLst>
                  <a:gd name="adj1" fmla="val 16200000"/>
                  <a:gd name="adj2" fmla="val 5400000"/>
                </a:avLst>
              </a:prstGeom>
              <a:solidFill>
                <a:schemeClr val="accent2"/>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7805" fontAlgn="base">
                  <a:spcBef>
                    <a:spcPct val="0"/>
                  </a:spcBef>
                  <a:spcAft>
                    <a:spcPct val="0"/>
                  </a:spcAft>
                  <a:defRPr/>
                </a:pPr>
                <a:endParaRPr lang="en-ZA" sz="1600" dirty="0">
                  <a:solidFill>
                    <a:srgbClr val="000000"/>
                  </a:solidFill>
                  <a:cs typeface="Arial" charset="0"/>
                </a:endParaRPr>
              </a:p>
            </p:txBody>
          </p:sp>
        </p:grpSp>
      </p:grpSp>
      <p:graphicFrame>
        <p:nvGraphicFramePr>
          <p:cNvPr id="60" name="Object 70" hidden="1"/>
          <p:cNvGraphicFramePr>
            <a:graphicFrameLocks noChangeAspect="1"/>
          </p:cNvGraphicFramePr>
          <p:nvPr userDrawn="1">
            <p:custDataLst>
              <p:tags r:id="rId4"/>
            </p:custDataLst>
          </p:nvPr>
        </p:nvGraphicFramePr>
        <p:xfrm>
          <a:off x="1591" y="1588"/>
          <a:ext cx="1587" cy="1587"/>
        </p:xfrm>
        <a:graphic>
          <a:graphicData uri="http://schemas.openxmlformats.org/presentationml/2006/ole">
            <mc:AlternateContent xmlns:mc="http://schemas.openxmlformats.org/markup-compatibility/2006">
              <mc:Choice xmlns:v="urn:schemas-microsoft-com:vml" Requires="v">
                <p:oleObj spid="_x0000_s4239" name="think-cell Slide" r:id="rId26" imgW="360" imgH="360" progId="TCLayout.ActiveDocument.1">
                  <p:embed/>
                </p:oleObj>
              </mc:Choice>
              <mc:Fallback>
                <p:oleObj name="think-cell Slide" r:id="rId26" imgW="360" imgH="360" progId="TCLayout.ActiveDocument.1">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91"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295709" y="321860"/>
            <a:ext cx="8574538" cy="292388"/>
          </a:xfrm>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295710" y="722044"/>
            <a:ext cx="8573815" cy="251222"/>
          </a:xfrm>
        </p:spPr>
        <p:txBody>
          <a:bodyPr/>
          <a:lstStyle>
            <a:lvl1pPr>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546621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4"/>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3266" indent="0" algn="ctr">
              <a:buNone/>
              <a:defRPr>
                <a:solidFill>
                  <a:schemeClr val="tx1">
                    <a:tint val="75000"/>
                  </a:schemeClr>
                </a:solidFill>
              </a:defRPr>
            </a:lvl2pPr>
            <a:lvl3pPr marL="906525" indent="0" algn="ctr">
              <a:buNone/>
              <a:defRPr>
                <a:solidFill>
                  <a:schemeClr val="tx1">
                    <a:tint val="75000"/>
                  </a:schemeClr>
                </a:solidFill>
              </a:defRPr>
            </a:lvl3pPr>
            <a:lvl4pPr marL="1359790" indent="0" algn="ctr">
              <a:buNone/>
              <a:defRPr>
                <a:solidFill>
                  <a:schemeClr val="tx1">
                    <a:tint val="75000"/>
                  </a:schemeClr>
                </a:solidFill>
              </a:defRPr>
            </a:lvl4pPr>
            <a:lvl5pPr marL="1813060" indent="0" algn="ctr">
              <a:buNone/>
              <a:defRPr>
                <a:solidFill>
                  <a:schemeClr val="tx1">
                    <a:tint val="75000"/>
                  </a:schemeClr>
                </a:solidFill>
              </a:defRPr>
            </a:lvl5pPr>
            <a:lvl6pPr marL="2266317" indent="0" algn="ctr">
              <a:buNone/>
              <a:defRPr>
                <a:solidFill>
                  <a:schemeClr val="tx1">
                    <a:tint val="75000"/>
                  </a:schemeClr>
                </a:solidFill>
              </a:defRPr>
            </a:lvl6pPr>
            <a:lvl7pPr marL="2719580" indent="0" algn="ctr">
              <a:buNone/>
              <a:defRPr>
                <a:solidFill>
                  <a:schemeClr val="tx1">
                    <a:tint val="75000"/>
                  </a:schemeClr>
                </a:solidFill>
              </a:defRPr>
            </a:lvl7pPr>
            <a:lvl8pPr marL="3172850" indent="0" algn="ctr">
              <a:buNone/>
              <a:defRPr>
                <a:solidFill>
                  <a:schemeClr val="tx1">
                    <a:tint val="75000"/>
                  </a:schemeClr>
                </a:solidFill>
              </a:defRPr>
            </a:lvl8pPr>
            <a:lvl9pPr marL="3626109"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98D3E56C-3785-4490-A417-FD7BB83C2B06}" type="datetime1">
              <a:rPr lang="en-ZA" smtClean="0">
                <a:solidFill>
                  <a:prstClr val="black">
                    <a:tint val="75000"/>
                  </a:prstClr>
                </a:solidFill>
              </a:rPr>
              <a:pPr/>
              <a:t>2021/08/18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667538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EB1ED4C-C57D-4F58-A9D8-129BA30F708D}" type="datetime1">
              <a:rPr lang="en-ZA" smtClean="0">
                <a:solidFill>
                  <a:prstClr val="black">
                    <a:tint val="75000"/>
                  </a:prstClr>
                </a:solidFill>
              </a:rPr>
              <a:pPr/>
              <a:t>2021/08/18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605037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EB1ED4C-C57D-4F58-A9D8-129BA30F708D}" type="datetime1">
              <a:rPr lang="en-ZA" smtClean="0">
                <a:solidFill>
                  <a:prstClr val="black">
                    <a:tint val="75000"/>
                  </a:prstClr>
                </a:solidFill>
              </a:rPr>
              <a:pPr/>
              <a:t>2021/08/18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375740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9"/>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3266" indent="0">
              <a:buNone/>
              <a:defRPr sz="1800">
                <a:solidFill>
                  <a:schemeClr val="tx1">
                    <a:tint val="75000"/>
                  </a:schemeClr>
                </a:solidFill>
              </a:defRPr>
            </a:lvl2pPr>
            <a:lvl3pPr marL="906525" indent="0">
              <a:buNone/>
              <a:defRPr sz="1600">
                <a:solidFill>
                  <a:schemeClr val="tx1">
                    <a:tint val="75000"/>
                  </a:schemeClr>
                </a:solidFill>
              </a:defRPr>
            </a:lvl3pPr>
            <a:lvl4pPr marL="1359790" indent="0">
              <a:buNone/>
              <a:defRPr sz="1400">
                <a:solidFill>
                  <a:schemeClr val="tx1">
                    <a:tint val="75000"/>
                  </a:schemeClr>
                </a:solidFill>
              </a:defRPr>
            </a:lvl4pPr>
            <a:lvl5pPr marL="1813060" indent="0">
              <a:buNone/>
              <a:defRPr sz="1400">
                <a:solidFill>
                  <a:schemeClr val="tx1">
                    <a:tint val="75000"/>
                  </a:schemeClr>
                </a:solidFill>
              </a:defRPr>
            </a:lvl5pPr>
            <a:lvl6pPr marL="2266317" indent="0">
              <a:buNone/>
              <a:defRPr sz="1400">
                <a:solidFill>
                  <a:schemeClr val="tx1">
                    <a:tint val="75000"/>
                  </a:schemeClr>
                </a:solidFill>
              </a:defRPr>
            </a:lvl6pPr>
            <a:lvl7pPr marL="2719580" indent="0">
              <a:buNone/>
              <a:defRPr sz="1400">
                <a:solidFill>
                  <a:schemeClr val="tx1">
                    <a:tint val="75000"/>
                  </a:schemeClr>
                </a:solidFill>
              </a:defRPr>
            </a:lvl7pPr>
            <a:lvl8pPr marL="3172850" indent="0">
              <a:buNone/>
              <a:defRPr sz="1400">
                <a:solidFill>
                  <a:schemeClr val="tx1">
                    <a:tint val="75000"/>
                  </a:schemeClr>
                </a:solidFill>
              </a:defRPr>
            </a:lvl8pPr>
            <a:lvl9pPr marL="36261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2619FD-0C6C-45B9-BE6E-2C83BA366431}" type="datetime1">
              <a:rPr lang="en-ZA" smtClean="0">
                <a:solidFill>
                  <a:prstClr val="black">
                    <a:tint val="75000"/>
                  </a:prstClr>
                </a:solidFill>
              </a:rPr>
              <a:pPr/>
              <a:t>2021/08/18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342971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A53AF80-825C-407F-8D45-CE25D6CE547A}" type="datetime1">
              <a:rPr lang="en-ZA" smtClean="0">
                <a:solidFill>
                  <a:prstClr val="black">
                    <a:tint val="75000"/>
                  </a:prstClr>
                </a:solidFill>
              </a:rPr>
              <a:pPr/>
              <a:t>2021/08/18</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70267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3266" indent="0">
              <a:buNone/>
              <a:defRPr sz="2000" b="1"/>
            </a:lvl2pPr>
            <a:lvl3pPr marL="906525" indent="0">
              <a:buNone/>
              <a:defRPr sz="1800" b="1"/>
            </a:lvl3pPr>
            <a:lvl4pPr marL="1359790" indent="0">
              <a:buNone/>
              <a:defRPr sz="1600" b="1"/>
            </a:lvl4pPr>
            <a:lvl5pPr marL="1813060" indent="0">
              <a:buNone/>
              <a:defRPr sz="1600" b="1"/>
            </a:lvl5pPr>
            <a:lvl6pPr marL="2266317" indent="0">
              <a:buNone/>
              <a:defRPr sz="1600" b="1"/>
            </a:lvl6pPr>
            <a:lvl7pPr marL="2719580" indent="0">
              <a:buNone/>
              <a:defRPr sz="1600" b="1"/>
            </a:lvl7pPr>
            <a:lvl8pPr marL="3172850" indent="0">
              <a:buNone/>
              <a:defRPr sz="1600" b="1"/>
            </a:lvl8pPr>
            <a:lvl9pPr marL="36261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74" y="1535113"/>
            <a:ext cx="4041775" cy="639762"/>
          </a:xfrm>
        </p:spPr>
        <p:txBody>
          <a:bodyPr anchor="b"/>
          <a:lstStyle>
            <a:lvl1pPr marL="0" indent="0">
              <a:buNone/>
              <a:defRPr sz="2400" b="1"/>
            </a:lvl1pPr>
            <a:lvl2pPr marL="453266" indent="0">
              <a:buNone/>
              <a:defRPr sz="2000" b="1"/>
            </a:lvl2pPr>
            <a:lvl3pPr marL="906525" indent="0">
              <a:buNone/>
              <a:defRPr sz="1800" b="1"/>
            </a:lvl3pPr>
            <a:lvl4pPr marL="1359790" indent="0">
              <a:buNone/>
              <a:defRPr sz="1600" b="1"/>
            </a:lvl4pPr>
            <a:lvl5pPr marL="1813060" indent="0">
              <a:buNone/>
              <a:defRPr sz="1600" b="1"/>
            </a:lvl5pPr>
            <a:lvl6pPr marL="2266317" indent="0">
              <a:buNone/>
              <a:defRPr sz="1600" b="1"/>
            </a:lvl6pPr>
            <a:lvl7pPr marL="2719580" indent="0">
              <a:buNone/>
              <a:defRPr sz="1600" b="1"/>
            </a:lvl7pPr>
            <a:lvl8pPr marL="3172850" indent="0">
              <a:buNone/>
              <a:defRPr sz="1600" b="1"/>
            </a:lvl8pPr>
            <a:lvl9pPr marL="36261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290AFB48-0BB3-4E94-8CF3-8AE7AE4E20AD}" type="datetime1">
              <a:rPr lang="en-ZA" smtClean="0">
                <a:solidFill>
                  <a:prstClr val="black">
                    <a:tint val="75000"/>
                  </a:prstClr>
                </a:solidFill>
              </a:rPr>
              <a:pPr/>
              <a:t>2021/08/18</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74141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A288E5A0-71DA-40B4-B29A-BA767EF3ABBF}" type="datetime1">
              <a:rPr lang="en-ZA" smtClean="0">
                <a:solidFill>
                  <a:prstClr val="black">
                    <a:tint val="75000"/>
                  </a:prstClr>
                </a:solidFill>
              </a:rPr>
              <a:pPr/>
              <a:t>2021/08/18</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859062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51064-F56E-4FFA-9084-E3B18FFEB5C9}" type="datetime1">
              <a:rPr lang="en-ZA" smtClean="0">
                <a:solidFill>
                  <a:prstClr val="black">
                    <a:tint val="75000"/>
                  </a:prstClr>
                </a:solidFill>
              </a:rPr>
              <a:pPr/>
              <a:t>2021/08/18</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400227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9"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49" y="1435100"/>
            <a:ext cx="3008313" cy="4691063"/>
          </a:xfrm>
        </p:spPr>
        <p:txBody>
          <a:bodyPr/>
          <a:lstStyle>
            <a:lvl1pPr marL="0" indent="0">
              <a:buNone/>
              <a:defRPr sz="1400"/>
            </a:lvl1pPr>
            <a:lvl2pPr marL="453266" indent="0">
              <a:buNone/>
              <a:defRPr sz="1200"/>
            </a:lvl2pPr>
            <a:lvl3pPr marL="906525" indent="0">
              <a:buNone/>
              <a:defRPr sz="1000"/>
            </a:lvl3pPr>
            <a:lvl4pPr marL="1359790" indent="0">
              <a:buNone/>
              <a:defRPr sz="900"/>
            </a:lvl4pPr>
            <a:lvl5pPr marL="1813060" indent="0">
              <a:buNone/>
              <a:defRPr sz="900"/>
            </a:lvl5pPr>
            <a:lvl6pPr marL="2266317" indent="0">
              <a:buNone/>
              <a:defRPr sz="900"/>
            </a:lvl6pPr>
            <a:lvl7pPr marL="2719580" indent="0">
              <a:buNone/>
              <a:defRPr sz="900"/>
            </a:lvl7pPr>
            <a:lvl8pPr marL="3172850" indent="0">
              <a:buNone/>
              <a:defRPr sz="900"/>
            </a:lvl8pPr>
            <a:lvl9pPr marL="36261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8DC31-070C-4E9E-98E9-1CE57208C44C}" type="datetime1">
              <a:rPr lang="en-ZA" smtClean="0">
                <a:solidFill>
                  <a:prstClr val="black">
                    <a:tint val="75000"/>
                  </a:prstClr>
                </a:solidFill>
              </a:rPr>
              <a:pPr/>
              <a:t>2021/08/18</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724035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3266" indent="0">
              <a:buNone/>
              <a:defRPr sz="2800"/>
            </a:lvl2pPr>
            <a:lvl3pPr marL="906525" indent="0">
              <a:buNone/>
              <a:defRPr sz="2400"/>
            </a:lvl3pPr>
            <a:lvl4pPr marL="1359790" indent="0">
              <a:buNone/>
              <a:defRPr sz="2000"/>
            </a:lvl4pPr>
            <a:lvl5pPr marL="1813060" indent="0">
              <a:buNone/>
              <a:defRPr sz="2000"/>
            </a:lvl5pPr>
            <a:lvl6pPr marL="2266317" indent="0">
              <a:buNone/>
              <a:defRPr sz="2000"/>
            </a:lvl6pPr>
            <a:lvl7pPr marL="2719580" indent="0">
              <a:buNone/>
              <a:defRPr sz="2000"/>
            </a:lvl7pPr>
            <a:lvl8pPr marL="3172850" indent="0">
              <a:buNone/>
              <a:defRPr sz="2000"/>
            </a:lvl8pPr>
            <a:lvl9pPr marL="3626109"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3266" indent="0">
              <a:buNone/>
              <a:defRPr sz="1200"/>
            </a:lvl2pPr>
            <a:lvl3pPr marL="906525" indent="0">
              <a:buNone/>
              <a:defRPr sz="1000"/>
            </a:lvl3pPr>
            <a:lvl4pPr marL="1359790" indent="0">
              <a:buNone/>
              <a:defRPr sz="900"/>
            </a:lvl4pPr>
            <a:lvl5pPr marL="1813060" indent="0">
              <a:buNone/>
              <a:defRPr sz="900"/>
            </a:lvl5pPr>
            <a:lvl6pPr marL="2266317" indent="0">
              <a:buNone/>
              <a:defRPr sz="900"/>
            </a:lvl6pPr>
            <a:lvl7pPr marL="2719580" indent="0">
              <a:buNone/>
              <a:defRPr sz="900"/>
            </a:lvl7pPr>
            <a:lvl8pPr marL="3172850" indent="0">
              <a:buNone/>
              <a:defRPr sz="900"/>
            </a:lvl8pPr>
            <a:lvl9pPr marL="36261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B1D37-E751-477E-99F4-D928C2FC667B}" type="datetime1">
              <a:rPr lang="en-ZA" smtClean="0">
                <a:solidFill>
                  <a:prstClr val="black">
                    <a:tint val="75000"/>
                  </a:prstClr>
                </a:solidFill>
              </a:rPr>
              <a:pPr/>
              <a:t>2021/08/18</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915969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8F9AE7A-28A1-4E62-A65F-2B0F20BA3378}" type="datetime1">
              <a:rPr lang="en-ZA" smtClean="0">
                <a:solidFill>
                  <a:prstClr val="black">
                    <a:tint val="75000"/>
                  </a:prstClr>
                </a:solidFill>
              </a:rPr>
              <a:pPr/>
              <a:t>2021/08/18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22379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E2F8CC5-FF8C-4AB5-9BE2-75BB156A9FB4}" type="datetime1">
              <a:rPr lang="en-ZA" smtClean="0">
                <a:solidFill>
                  <a:prstClr val="black">
                    <a:tint val="75000"/>
                  </a:prstClr>
                </a:solidFill>
              </a:rPr>
              <a:pPr/>
              <a:t>2021/08/18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59524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9"/>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3266" indent="0">
              <a:buNone/>
              <a:defRPr sz="1800">
                <a:solidFill>
                  <a:schemeClr val="tx1">
                    <a:tint val="75000"/>
                  </a:schemeClr>
                </a:solidFill>
              </a:defRPr>
            </a:lvl2pPr>
            <a:lvl3pPr marL="906525" indent="0">
              <a:buNone/>
              <a:defRPr sz="1600">
                <a:solidFill>
                  <a:schemeClr val="tx1">
                    <a:tint val="75000"/>
                  </a:schemeClr>
                </a:solidFill>
              </a:defRPr>
            </a:lvl3pPr>
            <a:lvl4pPr marL="1359790" indent="0">
              <a:buNone/>
              <a:defRPr sz="1400">
                <a:solidFill>
                  <a:schemeClr val="tx1">
                    <a:tint val="75000"/>
                  </a:schemeClr>
                </a:solidFill>
              </a:defRPr>
            </a:lvl4pPr>
            <a:lvl5pPr marL="1813060" indent="0">
              <a:buNone/>
              <a:defRPr sz="1400">
                <a:solidFill>
                  <a:schemeClr val="tx1">
                    <a:tint val="75000"/>
                  </a:schemeClr>
                </a:solidFill>
              </a:defRPr>
            </a:lvl5pPr>
            <a:lvl6pPr marL="2266317" indent="0">
              <a:buNone/>
              <a:defRPr sz="1400">
                <a:solidFill>
                  <a:schemeClr val="tx1">
                    <a:tint val="75000"/>
                  </a:schemeClr>
                </a:solidFill>
              </a:defRPr>
            </a:lvl6pPr>
            <a:lvl7pPr marL="2719580" indent="0">
              <a:buNone/>
              <a:defRPr sz="1400">
                <a:solidFill>
                  <a:schemeClr val="tx1">
                    <a:tint val="75000"/>
                  </a:schemeClr>
                </a:solidFill>
              </a:defRPr>
            </a:lvl7pPr>
            <a:lvl8pPr marL="3172850" indent="0">
              <a:buNone/>
              <a:defRPr sz="1400">
                <a:solidFill>
                  <a:schemeClr val="tx1">
                    <a:tint val="75000"/>
                  </a:schemeClr>
                </a:solidFill>
              </a:defRPr>
            </a:lvl8pPr>
            <a:lvl9pPr marL="36261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2619FD-0C6C-45B9-BE6E-2C83BA366431}" type="datetime1">
              <a:rPr lang="en-ZA" smtClean="0">
                <a:solidFill>
                  <a:prstClr val="black">
                    <a:tint val="75000"/>
                  </a:prstClr>
                </a:solidFill>
              </a:rPr>
              <a:pPr/>
              <a:t>2021/08/18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567657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6872569"/>
          </a:xfrm>
          <a:prstGeom prst="rect">
            <a:avLst/>
          </a:prstGeom>
        </p:spPr>
      </p:pic>
      <p:sp>
        <p:nvSpPr>
          <p:cNvPr id="4" name="TextBox 3"/>
          <p:cNvSpPr txBox="1"/>
          <p:nvPr userDrawn="1"/>
        </p:nvSpPr>
        <p:spPr>
          <a:xfrm>
            <a:off x="262370" y="6431317"/>
            <a:ext cx="1990724" cy="260818"/>
          </a:xfrm>
          <a:prstGeom prst="rect">
            <a:avLst/>
          </a:prstGeom>
          <a:noFill/>
        </p:spPr>
        <p:txBody>
          <a:bodyPr wrap="square" lIns="90656" tIns="45328" rIns="90656" bIns="45328" rtlCol="0">
            <a:spAutoFit/>
          </a:bodyPr>
          <a:lstStyle/>
          <a:p>
            <a:pPr defTabSz="906525"/>
            <a:r>
              <a:rPr lang="en-ZA" sz="1100" dirty="0">
                <a:solidFill>
                  <a:srgbClr val="008060"/>
                </a:solidFill>
                <a:latin typeface="Gill Sans Std Light" panose="020B0302020104020203" pitchFamily="34" charset="0"/>
              </a:rPr>
              <a:t>Land Bank Presentation     </a:t>
            </a:r>
            <a:fld id="{52AC310D-40ED-4F52-94A8-7DCEA5352FE4}" type="slidenum">
              <a:rPr lang="en-ZA" sz="1100">
                <a:solidFill>
                  <a:srgbClr val="008060"/>
                </a:solidFill>
                <a:latin typeface="Gill Sans Std Light" panose="020B0302020104020203" pitchFamily="34" charset="0"/>
              </a:rPr>
              <a:pPr defTabSz="906525"/>
              <a:t>‹#›</a:t>
            </a:fld>
            <a:endParaRPr lang="en-ZA" sz="1100" dirty="0">
              <a:solidFill>
                <a:srgbClr val="008060"/>
              </a:solidFill>
              <a:latin typeface="Gill Sans Std Light" panose="020B0302020104020203" pitchFamily="34" charset="0"/>
            </a:endParaRPr>
          </a:p>
        </p:txBody>
      </p:sp>
    </p:spTree>
    <p:extLst>
      <p:ext uri="{BB962C8B-B14F-4D97-AF65-F5344CB8AC3E}">
        <p14:creationId xmlns:p14="http://schemas.microsoft.com/office/powerpoint/2010/main" val="2706143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4"/>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3266" indent="0" algn="ctr">
              <a:buNone/>
              <a:defRPr>
                <a:solidFill>
                  <a:schemeClr val="tx1">
                    <a:tint val="75000"/>
                  </a:schemeClr>
                </a:solidFill>
              </a:defRPr>
            </a:lvl2pPr>
            <a:lvl3pPr marL="906525" indent="0" algn="ctr">
              <a:buNone/>
              <a:defRPr>
                <a:solidFill>
                  <a:schemeClr val="tx1">
                    <a:tint val="75000"/>
                  </a:schemeClr>
                </a:solidFill>
              </a:defRPr>
            </a:lvl3pPr>
            <a:lvl4pPr marL="1359790" indent="0" algn="ctr">
              <a:buNone/>
              <a:defRPr>
                <a:solidFill>
                  <a:schemeClr val="tx1">
                    <a:tint val="75000"/>
                  </a:schemeClr>
                </a:solidFill>
              </a:defRPr>
            </a:lvl4pPr>
            <a:lvl5pPr marL="1813060" indent="0" algn="ctr">
              <a:buNone/>
              <a:defRPr>
                <a:solidFill>
                  <a:schemeClr val="tx1">
                    <a:tint val="75000"/>
                  </a:schemeClr>
                </a:solidFill>
              </a:defRPr>
            </a:lvl5pPr>
            <a:lvl6pPr marL="2266317" indent="0" algn="ctr">
              <a:buNone/>
              <a:defRPr>
                <a:solidFill>
                  <a:schemeClr val="tx1">
                    <a:tint val="75000"/>
                  </a:schemeClr>
                </a:solidFill>
              </a:defRPr>
            </a:lvl6pPr>
            <a:lvl7pPr marL="2719580" indent="0" algn="ctr">
              <a:buNone/>
              <a:defRPr>
                <a:solidFill>
                  <a:schemeClr val="tx1">
                    <a:tint val="75000"/>
                  </a:schemeClr>
                </a:solidFill>
              </a:defRPr>
            </a:lvl7pPr>
            <a:lvl8pPr marL="3172850" indent="0" algn="ctr">
              <a:buNone/>
              <a:defRPr>
                <a:solidFill>
                  <a:schemeClr val="tx1">
                    <a:tint val="75000"/>
                  </a:schemeClr>
                </a:solidFill>
              </a:defRPr>
            </a:lvl8pPr>
            <a:lvl9pPr marL="3626109"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98D3E56C-3785-4490-A417-FD7BB83C2B06}" type="datetime1">
              <a:rPr lang="en-ZA" smtClean="0">
                <a:solidFill>
                  <a:prstClr val="black">
                    <a:tint val="75000"/>
                  </a:prstClr>
                </a:solidFill>
              </a:rPr>
              <a:pPr/>
              <a:t>2021/08/18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839230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EB1ED4C-C57D-4F58-A9D8-129BA30F708D}" type="datetime1">
              <a:rPr lang="en-ZA" smtClean="0">
                <a:solidFill>
                  <a:prstClr val="black">
                    <a:tint val="75000"/>
                  </a:prstClr>
                </a:solidFill>
              </a:rPr>
              <a:pPr/>
              <a:t>2021/08/18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5600456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9"/>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3266" indent="0">
              <a:buNone/>
              <a:defRPr sz="1800">
                <a:solidFill>
                  <a:schemeClr val="tx1">
                    <a:tint val="75000"/>
                  </a:schemeClr>
                </a:solidFill>
              </a:defRPr>
            </a:lvl2pPr>
            <a:lvl3pPr marL="906525" indent="0">
              <a:buNone/>
              <a:defRPr sz="1600">
                <a:solidFill>
                  <a:schemeClr val="tx1">
                    <a:tint val="75000"/>
                  </a:schemeClr>
                </a:solidFill>
              </a:defRPr>
            </a:lvl3pPr>
            <a:lvl4pPr marL="1359790" indent="0">
              <a:buNone/>
              <a:defRPr sz="1400">
                <a:solidFill>
                  <a:schemeClr val="tx1">
                    <a:tint val="75000"/>
                  </a:schemeClr>
                </a:solidFill>
              </a:defRPr>
            </a:lvl4pPr>
            <a:lvl5pPr marL="1813060" indent="0">
              <a:buNone/>
              <a:defRPr sz="1400">
                <a:solidFill>
                  <a:schemeClr val="tx1">
                    <a:tint val="75000"/>
                  </a:schemeClr>
                </a:solidFill>
              </a:defRPr>
            </a:lvl5pPr>
            <a:lvl6pPr marL="2266317" indent="0">
              <a:buNone/>
              <a:defRPr sz="1400">
                <a:solidFill>
                  <a:schemeClr val="tx1">
                    <a:tint val="75000"/>
                  </a:schemeClr>
                </a:solidFill>
              </a:defRPr>
            </a:lvl6pPr>
            <a:lvl7pPr marL="2719580" indent="0">
              <a:buNone/>
              <a:defRPr sz="1400">
                <a:solidFill>
                  <a:schemeClr val="tx1">
                    <a:tint val="75000"/>
                  </a:schemeClr>
                </a:solidFill>
              </a:defRPr>
            </a:lvl7pPr>
            <a:lvl8pPr marL="3172850" indent="0">
              <a:buNone/>
              <a:defRPr sz="1400">
                <a:solidFill>
                  <a:schemeClr val="tx1">
                    <a:tint val="75000"/>
                  </a:schemeClr>
                </a:solidFill>
              </a:defRPr>
            </a:lvl8pPr>
            <a:lvl9pPr marL="36261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2619FD-0C6C-45B9-BE6E-2C83BA366431}" type="datetime1">
              <a:rPr lang="en-ZA" smtClean="0">
                <a:solidFill>
                  <a:prstClr val="black">
                    <a:tint val="75000"/>
                  </a:prstClr>
                </a:solidFill>
              </a:rPr>
              <a:pPr/>
              <a:t>2021/08/18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11746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A53AF80-825C-407F-8D45-CE25D6CE547A}" type="datetime1">
              <a:rPr lang="en-ZA" smtClean="0">
                <a:solidFill>
                  <a:prstClr val="black">
                    <a:tint val="75000"/>
                  </a:prstClr>
                </a:solidFill>
              </a:rPr>
              <a:pPr/>
              <a:t>2021/08/18</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525510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3266" indent="0">
              <a:buNone/>
              <a:defRPr sz="2000" b="1"/>
            </a:lvl2pPr>
            <a:lvl3pPr marL="906525" indent="0">
              <a:buNone/>
              <a:defRPr sz="1800" b="1"/>
            </a:lvl3pPr>
            <a:lvl4pPr marL="1359790" indent="0">
              <a:buNone/>
              <a:defRPr sz="1600" b="1"/>
            </a:lvl4pPr>
            <a:lvl5pPr marL="1813060" indent="0">
              <a:buNone/>
              <a:defRPr sz="1600" b="1"/>
            </a:lvl5pPr>
            <a:lvl6pPr marL="2266317" indent="0">
              <a:buNone/>
              <a:defRPr sz="1600" b="1"/>
            </a:lvl6pPr>
            <a:lvl7pPr marL="2719580" indent="0">
              <a:buNone/>
              <a:defRPr sz="1600" b="1"/>
            </a:lvl7pPr>
            <a:lvl8pPr marL="3172850" indent="0">
              <a:buNone/>
              <a:defRPr sz="1600" b="1"/>
            </a:lvl8pPr>
            <a:lvl9pPr marL="36261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74" y="1535113"/>
            <a:ext cx="4041775" cy="639762"/>
          </a:xfrm>
        </p:spPr>
        <p:txBody>
          <a:bodyPr anchor="b"/>
          <a:lstStyle>
            <a:lvl1pPr marL="0" indent="0">
              <a:buNone/>
              <a:defRPr sz="2400" b="1"/>
            </a:lvl1pPr>
            <a:lvl2pPr marL="453266" indent="0">
              <a:buNone/>
              <a:defRPr sz="2000" b="1"/>
            </a:lvl2pPr>
            <a:lvl3pPr marL="906525" indent="0">
              <a:buNone/>
              <a:defRPr sz="1800" b="1"/>
            </a:lvl3pPr>
            <a:lvl4pPr marL="1359790" indent="0">
              <a:buNone/>
              <a:defRPr sz="1600" b="1"/>
            </a:lvl4pPr>
            <a:lvl5pPr marL="1813060" indent="0">
              <a:buNone/>
              <a:defRPr sz="1600" b="1"/>
            </a:lvl5pPr>
            <a:lvl6pPr marL="2266317" indent="0">
              <a:buNone/>
              <a:defRPr sz="1600" b="1"/>
            </a:lvl6pPr>
            <a:lvl7pPr marL="2719580" indent="0">
              <a:buNone/>
              <a:defRPr sz="1600" b="1"/>
            </a:lvl7pPr>
            <a:lvl8pPr marL="3172850" indent="0">
              <a:buNone/>
              <a:defRPr sz="1600" b="1"/>
            </a:lvl8pPr>
            <a:lvl9pPr marL="36261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290AFB48-0BB3-4E94-8CF3-8AE7AE4E20AD}" type="datetime1">
              <a:rPr lang="en-ZA" smtClean="0">
                <a:solidFill>
                  <a:prstClr val="black">
                    <a:tint val="75000"/>
                  </a:prstClr>
                </a:solidFill>
              </a:rPr>
              <a:pPr/>
              <a:t>2021/08/18</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610235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A288E5A0-71DA-40B4-B29A-BA767EF3ABBF}" type="datetime1">
              <a:rPr lang="en-ZA" smtClean="0">
                <a:solidFill>
                  <a:prstClr val="black">
                    <a:tint val="75000"/>
                  </a:prstClr>
                </a:solidFill>
              </a:rPr>
              <a:pPr/>
              <a:t>2021/08/18</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474677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51064-F56E-4FFA-9084-E3B18FFEB5C9}" type="datetime1">
              <a:rPr lang="en-ZA" smtClean="0">
                <a:solidFill>
                  <a:prstClr val="black">
                    <a:tint val="75000"/>
                  </a:prstClr>
                </a:solidFill>
              </a:rPr>
              <a:pPr/>
              <a:t>2021/08/18</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814703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9"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49" y="1435100"/>
            <a:ext cx="3008313" cy="4691063"/>
          </a:xfrm>
        </p:spPr>
        <p:txBody>
          <a:bodyPr/>
          <a:lstStyle>
            <a:lvl1pPr marL="0" indent="0">
              <a:buNone/>
              <a:defRPr sz="1400"/>
            </a:lvl1pPr>
            <a:lvl2pPr marL="453266" indent="0">
              <a:buNone/>
              <a:defRPr sz="1200"/>
            </a:lvl2pPr>
            <a:lvl3pPr marL="906525" indent="0">
              <a:buNone/>
              <a:defRPr sz="1000"/>
            </a:lvl3pPr>
            <a:lvl4pPr marL="1359790" indent="0">
              <a:buNone/>
              <a:defRPr sz="900"/>
            </a:lvl4pPr>
            <a:lvl5pPr marL="1813060" indent="0">
              <a:buNone/>
              <a:defRPr sz="900"/>
            </a:lvl5pPr>
            <a:lvl6pPr marL="2266317" indent="0">
              <a:buNone/>
              <a:defRPr sz="900"/>
            </a:lvl6pPr>
            <a:lvl7pPr marL="2719580" indent="0">
              <a:buNone/>
              <a:defRPr sz="900"/>
            </a:lvl7pPr>
            <a:lvl8pPr marL="3172850" indent="0">
              <a:buNone/>
              <a:defRPr sz="900"/>
            </a:lvl8pPr>
            <a:lvl9pPr marL="36261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8DC31-070C-4E9E-98E9-1CE57208C44C}" type="datetime1">
              <a:rPr lang="en-ZA" smtClean="0">
                <a:solidFill>
                  <a:prstClr val="black">
                    <a:tint val="75000"/>
                  </a:prstClr>
                </a:solidFill>
              </a:rPr>
              <a:pPr/>
              <a:t>2021/08/18</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671690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3266" indent="0">
              <a:buNone/>
              <a:defRPr sz="2800"/>
            </a:lvl2pPr>
            <a:lvl3pPr marL="906525" indent="0">
              <a:buNone/>
              <a:defRPr sz="2400"/>
            </a:lvl3pPr>
            <a:lvl4pPr marL="1359790" indent="0">
              <a:buNone/>
              <a:defRPr sz="2000"/>
            </a:lvl4pPr>
            <a:lvl5pPr marL="1813060" indent="0">
              <a:buNone/>
              <a:defRPr sz="2000"/>
            </a:lvl5pPr>
            <a:lvl6pPr marL="2266317" indent="0">
              <a:buNone/>
              <a:defRPr sz="2000"/>
            </a:lvl6pPr>
            <a:lvl7pPr marL="2719580" indent="0">
              <a:buNone/>
              <a:defRPr sz="2000"/>
            </a:lvl7pPr>
            <a:lvl8pPr marL="3172850" indent="0">
              <a:buNone/>
              <a:defRPr sz="2000"/>
            </a:lvl8pPr>
            <a:lvl9pPr marL="3626109"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3266" indent="0">
              <a:buNone/>
              <a:defRPr sz="1200"/>
            </a:lvl2pPr>
            <a:lvl3pPr marL="906525" indent="0">
              <a:buNone/>
              <a:defRPr sz="1000"/>
            </a:lvl3pPr>
            <a:lvl4pPr marL="1359790" indent="0">
              <a:buNone/>
              <a:defRPr sz="900"/>
            </a:lvl4pPr>
            <a:lvl5pPr marL="1813060" indent="0">
              <a:buNone/>
              <a:defRPr sz="900"/>
            </a:lvl5pPr>
            <a:lvl6pPr marL="2266317" indent="0">
              <a:buNone/>
              <a:defRPr sz="900"/>
            </a:lvl6pPr>
            <a:lvl7pPr marL="2719580" indent="0">
              <a:buNone/>
              <a:defRPr sz="900"/>
            </a:lvl7pPr>
            <a:lvl8pPr marL="3172850" indent="0">
              <a:buNone/>
              <a:defRPr sz="900"/>
            </a:lvl8pPr>
            <a:lvl9pPr marL="36261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B1D37-E751-477E-99F4-D928C2FC667B}" type="datetime1">
              <a:rPr lang="en-ZA" smtClean="0">
                <a:solidFill>
                  <a:prstClr val="black">
                    <a:tint val="75000"/>
                  </a:prstClr>
                </a:solidFill>
              </a:rPr>
              <a:pPr/>
              <a:t>2021/08/18</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23801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A53AF80-825C-407F-8D45-CE25D6CE547A}" type="datetime1">
              <a:rPr lang="en-ZA" smtClean="0">
                <a:solidFill>
                  <a:prstClr val="black">
                    <a:tint val="75000"/>
                  </a:prstClr>
                </a:solidFill>
              </a:rPr>
              <a:pPr/>
              <a:t>2021/08/18</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8978759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8F9AE7A-28A1-4E62-A65F-2B0F20BA3378}" type="datetime1">
              <a:rPr lang="en-ZA" smtClean="0">
                <a:solidFill>
                  <a:prstClr val="black">
                    <a:tint val="75000"/>
                  </a:prstClr>
                </a:solidFill>
              </a:rPr>
              <a:pPr/>
              <a:t>2021/08/18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9954417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E2F8CC5-FF8C-4AB5-9BE2-75BB156A9FB4}" type="datetime1">
              <a:rPr lang="en-ZA" smtClean="0">
                <a:solidFill>
                  <a:prstClr val="black">
                    <a:tint val="75000"/>
                  </a:prstClr>
                </a:solidFill>
              </a:rPr>
              <a:pPr/>
              <a:t>2021/08/18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4623550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56078390"/>
              </p:ext>
            </p:extLst>
          </p:nvPr>
        </p:nvGraphicFramePr>
        <p:xfrm>
          <a:off x="1496" y="1675"/>
          <a:ext cx="1492" cy="1619"/>
        </p:xfrm>
        <a:graphic>
          <a:graphicData uri="http://schemas.openxmlformats.org/presentationml/2006/ole">
            <mc:AlternateContent xmlns:mc="http://schemas.openxmlformats.org/markup-compatibility/2006">
              <mc:Choice xmlns:v="urn:schemas-microsoft-com:vml" Requires="v">
                <p:oleObj spid="_x0000_s9287" name="think-cell Slide" r:id="rId4" imgW="493" imgH="493" progId="TCLayout.ActiveDocument.1">
                  <p:embed/>
                </p:oleObj>
              </mc:Choice>
              <mc:Fallback>
                <p:oleObj name="think-cell Slide" r:id="rId4" imgW="493" imgH="493" progId="TCLayout.ActiveDocument.1">
                  <p:embed/>
                  <p:pic>
                    <p:nvPicPr>
                      <p:cNvPr id="0" name=""/>
                      <p:cNvPicPr/>
                      <p:nvPr/>
                    </p:nvPicPr>
                    <p:blipFill>
                      <a:blip r:embed="rId5"/>
                      <a:stretch>
                        <a:fillRect/>
                      </a:stretch>
                    </p:blipFill>
                    <p:spPr>
                      <a:xfrm>
                        <a:off x="1496" y="1675"/>
                        <a:ext cx="1492" cy="1619"/>
                      </a:xfrm>
                      <a:prstGeom prst="rect">
                        <a:avLst/>
                      </a:prstGeom>
                    </p:spPr>
                  </p:pic>
                </p:oleObj>
              </mc:Fallback>
            </mc:AlternateContent>
          </a:graphicData>
        </a:graphic>
      </p:graphicFrame>
      <p:sp>
        <p:nvSpPr>
          <p:cNvPr id="2" name="Title 1"/>
          <p:cNvSpPr>
            <a:spLocks noGrp="1"/>
          </p:cNvSpPr>
          <p:nvPr>
            <p:ph type="title"/>
          </p:nvPr>
        </p:nvSpPr>
        <p:spPr>
          <a:xfrm>
            <a:off x="285639" y="321864"/>
            <a:ext cx="8574539" cy="314028"/>
          </a:xfrm>
          <a:prstGeom prst="rect">
            <a:avLst/>
          </a:prstGeom>
        </p:spPr>
        <p:txBody>
          <a:bodyPr/>
          <a:lstStyle/>
          <a:p>
            <a:r>
              <a:rPr lang="en-US" noProof="0" dirty="0"/>
              <a:t>Click to edit Master title style</a:t>
            </a:r>
          </a:p>
        </p:txBody>
      </p:sp>
      <p:sp>
        <p:nvSpPr>
          <p:cNvPr id="7" name="Subtitle0"/>
          <p:cNvSpPr>
            <a:spLocks noGrp="1"/>
          </p:cNvSpPr>
          <p:nvPr>
            <p:ph type="body" idx="13" hasCustomPrompt="1"/>
          </p:nvPr>
        </p:nvSpPr>
        <p:spPr>
          <a:xfrm>
            <a:off x="285639" y="721320"/>
            <a:ext cx="8574539" cy="276999"/>
          </a:xfrm>
          <a:prstGeom prst="rect">
            <a:avLst/>
          </a:prstGeom>
        </p:spPr>
        <p:txBody>
          <a:bodyPr vert="horz" wrap="square" lIns="0" tIns="0" rIns="0" bIns="0" rtlCol="0" anchor="t" anchorCtr="0">
            <a:spAutoFit/>
          </a:bodyPr>
          <a:lstStyle>
            <a:lvl1pPr marL="0" indent="0" algn="l" defTabSz="805438" rtl="0" eaLnBrk="1" latinLnBrk="0" hangingPunct="1">
              <a:spcBef>
                <a:spcPct val="0"/>
              </a:spcBef>
              <a:buNone/>
              <a:defRPr lang="en-US" sz="1800" b="0" kern="1200" dirty="0" smtClean="0">
                <a:solidFill>
                  <a:schemeClr val="bg1">
                    <a:lumMod val="50000"/>
                  </a:schemeClr>
                </a:solidFill>
                <a:latin typeface="+mn-lt"/>
                <a:ea typeface="+mj-ea"/>
                <a:cs typeface="+mj-cs"/>
              </a:defRPr>
            </a:lvl1pPr>
            <a:lvl2pPr marL="402731" indent="0">
              <a:buNone/>
              <a:defRPr sz="1800" b="1"/>
            </a:lvl2pPr>
            <a:lvl3pPr marL="805438" indent="0">
              <a:buNone/>
              <a:defRPr sz="1600" b="1"/>
            </a:lvl3pPr>
            <a:lvl4pPr marL="1208153" indent="0">
              <a:buNone/>
              <a:defRPr sz="1400" b="1"/>
            </a:lvl4pPr>
            <a:lvl5pPr marL="1610860" indent="0">
              <a:buNone/>
              <a:defRPr sz="1400" b="1"/>
            </a:lvl5pPr>
            <a:lvl6pPr marL="2013575" indent="0">
              <a:buNone/>
              <a:defRPr sz="1400" b="1"/>
            </a:lvl6pPr>
            <a:lvl7pPr marL="2416283" indent="0">
              <a:buNone/>
              <a:defRPr sz="1400" b="1"/>
            </a:lvl7pPr>
            <a:lvl8pPr marL="2819004" indent="0">
              <a:buNone/>
              <a:defRPr sz="1400" b="1"/>
            </a:lvl8pPr>
            <a:lvl9pPr marL="3221712" indent="0">
              <a:buNone/>
              <a:defRPr sz="1400" b="1"/>
            </a:lvl9pPr>
          </a:lstStyle>
          <a:p>
            <a:pPr lvl="0"/>
            <a:r>
              <a:rPr lang="en-US" noProof="0" dirty="0"/>
              <a:t>Click to add subtitle</a:t>
            </a:r>
          </a:p>
        </p:txBody>
      </p:sp>
    </p:spTree>
    <p:extLst>
      <p:ext uri="{BB962C8B-B14F-4D97-AF65-F5344CB8AC3E}">
        <p14:creationId xmlns:p14="http://schemas.microsoft.com/office/powerpoint/2010/main" val="40298066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6872569"/>
          </a:xfrm>
          <a:prstGeom prst="rect">
            <a:avLst/>
          </a:prstGeom>
        </p:spPr>
      </p:pic>
      <p:sp>
        <p:nvSpPr>
          <p:cNvPr id="4" name="TextBox 3"/>
          <p:cNvSpPr txBox="1"/>
          <p:nvPr userDrawn="1"/>
        </p:nvSpPr>
        <p:spPr>
          <a:xfrm>
            <a:off x="262370" y="6431317"/>
            <a:ext cx="1990724" cy="260818"/>
          </a:xfrm>
          <a:prstGeom prst="rect">
            <a:avLst/>
          </a:prstGeom>
          <a:noFill/>
        </p:spPr>
        <p:txBody>
          <a:bodyPr wrap="square" lIns="90656" tIns="45328" rIns="90656" bIns="45328" rtlCol="0">
            <a:spAutoFit/>
          </a:bodyPr>
          <a:lstStyle/>
          <a:p>
            <a:pPr defTabSz="906525"/>
            <a:r>
              <a:rPr lang="en-ZA" sz="1100" dirty="0">
                <a:solidFill>
                  <a:srgbClr val="008060"/>
                </a:solidFill>
                <a:latin typeface="Gill Sans Std Light" panose="020B0302020104020203" pitchFamily="34" charset="0"/>
              </a:rPr>
              <a:t>Land Bank Presentation     </a:t>
            </a:r>
            <a:fld id="{52AC310D-40ED-4F52-94A8-7DCEA5352FE4}" type="slidenum">
              <a:rPr lang="en-ZA" sz="1100">
                <a:solidFill>
                  <a:srgbClr val="008060"/>
                </a:solidFill>
                <a:latin typeface="Gill Sans Std Light" panose="020B0302020104020203" pitchFamily="34" charset="0"/>
              </a:rPr>
              <a:pPr defTabSz="906525"/>
              <a:t>‹#›</a:t>
            </a:fld>
            <a:endParaRPr lang="en-ZA" sz="1100" dirty="0">
              <a:solidFill>
                <a:srgbClr val="008060"/>
              </a:solidFill>
              <a:latin typeface="Gill Sans Std Light" panose="020B0302020104020203" pitchFamily="34" charset="0"/>
            </a:endParaRPr>
          </a:p>
        </p:txBody>
      </p:sp>
    </p:spTree>
    <p:extLst>
      <p:ext uri="{BB962C8B-B14F-4D97-AF65-F5344CB8AC3E}">
        <p14:creationId xmlns:p14="http://schemas.microsoft.com/office/powerpoint/2010/main" val="3009167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Content slide">
    <p:spTree>
      <p:nvGrpSpPr>
        <p:cNvPr id="1" name=""/>
        <p:cNvGrpSpPr/>
        <p:nvPr/>
      </p:nvGrpSpPr>
      <p:grpSpPr>
        <a:xfrm>
          <a:off x="0" y="0"/>
          <a:ext cx="0" cy="0"/>
          <a:chOff x="0" y="0"/>
          <a:chExt cx="0" cy="0"/>
        </a:xfrm>
      </p:grpSpPr>
      <p:cxnSp>
        <p:nvCxnSpPr>
          <p:cNvPr id="4" name="Straight Connector 3"/>
          <p:cNvCxnSpPr/>
          <p:nvPr/>
        </p:nvCxnSpPr>
        <p:spPr>
          <a:xfrm>
            <a:off x="616297" y="1208034"/>
            <a:ext cx="7848962"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16297" y="5956655"/>
            <a:ext cx="7865252"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15677" y="489775"/>
            <a:ext cx="7848962" cy="653034"/>
          </a:xfrm>
          <a:prstGeom prst="rect">
            <a:avLst/>
          </a:prstGeom>
        </p:spPr>
        <p:txBody>
          <a:bodyPr lIns="0" tIns="0" rIns="0" bIns="0" anchor="b" anchorCtr="0"/>
          <a:lstStyle>
            <a:lvl1pPr>
              <a:defRPr/>
            </a:lvl1pPr>
          </a:lstStyle>
          <a:p>
            <a:r>
              <a:rPr lang="en-US" dirty="0" smtClean="0"/>
              <a:t>Click to edit Master title style</a:t>
            </a:r>
            <a:endParaRPr lang="en-ZA" dirty="0"/>
          </a:p>
        </p:txBody>
      </p:sp>
      <p:sp>
        <p:nvSpPr>
          <p:cNvPr id="3" name="Content Placeholder 2"/>
          <p:cNvSpPr>
            <a:spLocks noGrp="1"/>
          </p:cNvSpPr>
          <p:nvPr>
            <p:ph idx="1"/>
          </p:nvPr>
        </p:nvSpPr>
        <p:spPr>
          <a:xfrm>
            <a:off x="616297" y="1306066"/>
            <a:ext cx="7848962" cy="4538585"/>
          </a:xfrm>
          <a:prstGeom prst="rect">
            <a:avLst/>
          </a:prstGeom>
        </p:spPr>
        <p:txBody>
          <a:bodyPr lIns="0" tIns="0" rIns="0" bIns="0"/>
          <a:lstStyle>
            <a:lvl1pPr>
              <a:buFont typeface="Wingdings" pitchFamily="2" charset="2"/>
              <a:buNone/>
              <a:defRPr sz="1600"/>
            </a:lvl1pPr>
            <a:lvl2pPr marL="235467" indent="-235467">
              <a:buFont typeface="Wingdings" pitchFamily="2" charset="2"/>
              <a:buChar char="Ø"/>
              <a:defRPr sz="1600"/>
            </a:lvl2pPr>
            <a:lvl3pPr marL="464061" indent="-236843">
              <a:buFont typeface="Wingdings" pitchFamily="2" charset="2"/>
              <a:buChar char="§"/>
              <a:defRPr sz="1600"/>
            </a:lvl3pPr>
            <a:lvl4pPr marL="700910" indent="-236843">
              <a:buFont typeface="Arial" pitchFamily="34" charset="0"/>
              <a:buChar char="•"/>
              <a:defRPr sz="1600"/>
            </a:lvl4pPr>
            <a:lvl5pPr marL="936380" indent="-228586">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10"/>
          </p:nvPr>
        </p:nvSpPr>
        <p:spPr>
          <a:xfrm>
            <a:off x="8173401" y="6151034"/>
            <a:ext cx="308148" cy="228936"/>
          </a:xfrm>
          <a:prstGeom prst="rect">
            <a:avLst/>
          </a:prstGeom>
          <a:ln w="12700">
            <a:solidFill>
              <a:srgbClr val="B19935"/>
            </a:solidFill>
          </a:ln>
        </p:spPr>
        <p:txBody>
          <a:bodyPr vert="horz" wrap="square" lIns="0" tIns="0" rIns="0" bIns="0" numCol="1" anchor="ctr" anchorCtr="0" compatLnSpc="1">
            <a:prstTxWarp prst="textNoShape">
              <a:avLst/>
            </a:prstTxWarp>
          </a:bodyPr>
          <a:lstStyle>
            <a:lvl1pPr algn="ctr">
              <a:defRPr sz="1100">
                <a:solidFill>
                  <a:srgbClr val="008000"/>
                </a:solidFill>
                <a:latin typeface="Arial" charset="0"/>
                <a:cs typeface="Arial" charset="0"/>
              </a:defRPr>
            </a:lvl1pPr>
          </a:lstStyle>
          <a:p>
            <a:pPr defTabSz="912968" fontAlgn="base">
              <a:spcBef>
                <a:spcPct val="0"/>
              </a:spcBef>
              <a:spcAft>
                <a:spcPct val="0"/>
              </a:spcAft>
              <a:defRPr/>
            </a:pPr>
            <a:fld id="{93C46D43-71FF-4D6D-B793-DCF31CBF9EB3}" type="slidenum">
              <a:rPr lang="en-ZA" smtClean="0"/>
              <a:pPr defTabSz="912968" fontAlgn="base">
                <a:spcBef>
                  <a:spcPct val="0"/>
                </a:spcBef>
                <a:spcAft>
                  <a:spcPct val="0"/>
                </a:spcAft>
                <a:defRPr/>
              </a:pPr>
              <a:t>‹#›</a:t>
            </a:fld>
            <a:endParaRPr lang="en-ZA" dirty="0"/>
          </a:p>
        </p:txBody>
      </p:sp>
    </p:spTree>
    <p:extLst>
      <p:ext uri="{BB962C8B-B14F-4D97-AF65-F5344CB8AC3E}">
        <p14:creationId xmlns:p14="http://schemas.microsoft.com/office/powerpoint/2010/main" val="24396908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56827" indent="0" algn="ctr">
              <a:buNone/>
              <a:defRPr>
                <a:solidFill>
                  <a:schemeClr val="tx1">
                    <a:tint val="75000"/>
                  </a:schemeClr>
                </a:solidFill>
              </a:defRPr>
            </a:lvl2pPr>
            <a:lvl3pPr marL="913645" indent="0" algn="ctr">
              <a:buNone/>
              <a:defRPr>
                <a:solidFill>
                  <a:schemeClr val="tx1">
                    <a:tint val="75000"/>
                  </a:schemeClr>
                </a:solidFill>
              </a:defRPr>
            </a:lvl3pPr>
            <a:lvl4pPr marL="1370483" indent="0" algn="ctr">
              <a:buNone/>
              <a:defRPr>
                <a:solidFill>
                  <a:schemeClr val="tx1">
                    <a:tint val="75000"/>
                  </a:schemeClr>
                </a:solidFill>
              </a:defRPr>
            </a:lvl4pPr>
            <a:lvl5pPr marL="1827305" indent="0" algn="ctr">
              <a:buNone/>
              <a:defRPr>
                <a:solidFill>
                  <a:schemeClr val="tx1">
                    <a:tint val="75000"/>
                  </a:schemeClr>
                </a:solidFill>
              </a:defRPr>
            </a:lvl5pPr>
            <a:lvl6pPr marL="2284133" indent="0" algn="ctr">
              <a:buNone/>
              <a:defRPr>
                <a:solidFill>
                  <a:schemeClr val="tx1">
                    <a:tint val="75000"/>
                  </a:schemeClr>
                </a:solidFill>
              </a:defRPr>
            </a:lvl6pPr>
            <a:lvl7pPr marL="2740957" indent="0" algn="ctr">
              <a:buNone/>
              <a:defRPr>
                <a:solidFill>
                  <a:schemeClr val="tx1">
                    <a:tint val="75000"/>
                  </a:schemeClr>
                </a:solidFill>
              </a:defRPr>
            </a:lvl7pPr>
            <a:lvl8pPr marL="3197789" indent="0" algn="ctr">
              <a:buNone/>
              <a:defRPr>
                <a:solidFill>
                  <a:schemeClr val="tx1">
                    <a:tint val="75000"/>
                  </a:schemeClr>
                </a:solidFill>
              </a:defRPr>
            </a:lvl8pPr>
            <a:lvl9pPr marL="3654613"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val="1329163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57796" indent="0" algn="ctr">
              <a:buNone/>
              <a:defRPr>
                <a:solidFill>
                  <a:schemeClr val="tx1">
                    <a:tint val="75000"/>
                  </a:schemeClr>
                </a:solidFill>
              </a:defRPr>
            </a:lvl2pPr>
            <a:lvl3pPr marL="915582" indent="0" algn="ctr">
              <a:buNone/>
              <a:defRPr>
                <a:solidFill>
                  <a:schemeClr val="tx1">
                    <a:tint val="75000"/>
                  </a:schemeClr>
                </a:solidFill>
              </a:defRPr>
            </a:lvl3pPr>
            <a:lvl4pPr marL="1373388" indent="0" algn="ctr">
              <a:buNone/>
              <a:defRPr>
                <a:solidFill>
                  <a:schemeClr val="tx1">
                    <a:tint val="75000"/>
                  </a:schemeClr>
                </a:solidFill>
              </a:defRPr>
            </a:lvl4pPr>
            <a:lvl5pPr marL="1831179" indent="0" algn="ctr">
              <a:buNone/>
              <a:defRPr>
                <a:solidFill>
                  <a:schemeClr val="tx1">
                    <a:tint val="75000"/>
                  </a:schemeClr>
                </a:solidFill>
              </a:defRPr>
            </a:lvl5pPr>
            <a:lvl6pPr marL="2288976" indent="0" algn="ctr">
              <a:buNone/>
              <a:defRPr>
                <a:solidFill>
                  <a:schemeClr val="tx1">
                    <a:tint val="75000"/>
                  </a:schemeClr>
                </a:solidFill>
              </a:defRPr>
            </a:lvl6pPr>
            <a:lvl7pPr marL="2746768" indent="0" algn="ctr">
              <a:buNone/>
              <a:defRPr>
                <a:solidFill>
                  <a:schemeClr val="tx1">
                    <a:tint val="75000"/>
                  </a:schemeClr>
                </a:solidFill>
              </a:defRPr>
            </a:lvl7pPr>
            <a:lvl8pPr marL="3204567" indent="0" algn="ctr">
              <a:buNone/>
              <a:defRPr>
                <a:solidFill>
                  <a:schemeClr val="tx1">
                    <a:tint val="75000"/>
                  </a:schemeClr>
                </a:solidFill>
              </a:defRPr>
            </a:lvl8pPr>
            <a:lvl9pPr marL="3662361"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val="20495260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cxnSp>
        <p:nvCxnSpPr>
          <p:cNvPr id="4" name="Straight Connector 3"/>
          <p:cNvCxnSpPr/>
          <p:nvPr/>
        </p:nvCxnSpPr>
        <p:spPr>
          <a:xfrm>
            <a:off x="616297" y="1208034"/>
            <a:ext cx="7848962"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16297" y="5956655"/>
            <a:ext cx="7865252"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15677" y="489775"/>
            <a:ext cx="7848962" cy="653034"/>
          </a:xfrm>
          <a:prstGeom prst="rect">
            <a:avLst/>
          </a:prstGeom>
        </p:spPr>
        <p:txBody>
          <a:bodyPr lIns="0" tIns="0" rIns="0" bIns="0" anchor="b" anchorCtr="0"/>
          <a:lstStyle>
            <a:lvl1pPr>
              <a:defRPr/>
            </a:lvl1pPr>
          </a:lstStyle>
          <a:p>
            <a:r>
              <a:rPr lang="en-US" dirty="0" smtClean="0"/>
              <a:t>Click to edit Master title style</a:t>
            </a:r>
            <a:endParaRPr lang="en-ZA" dirty="0"/>
          </a:p>
        </p:txBody>
      </p:sp>
      <p:sp>
        <p:nvSpPr>
          <p:cNvPr id="3" name="Content Placeholder 2"/>
          <p:cNvSpPr>
            <a:spLocks noGrp="1"/>
          </p:cNvSpPr>
          <p:nvPr>
            <p:ph idx="1"/>
          </p:nvPr>
        </p:nvSpPr>
        <p:spPr>
          <a:xfrm>
            <a:off x="616297" y="1306066"/>
            <a:ext cx="7848962" cy="4538585"/>
          </a:xfrm>
          <a:prstGeom prst="rect">
            <a:avLst/>
          </a:prstGeom>
        </p:spPr>
        <p:txBody>
          <a:bodyPr lIns="0" tIns="0" rIns="0" bIns="0"/>
          <a:lstStyle>
            <a:lvl1pPr>
              <a:buFont typeface="Wingdings" pitchFamily="2" charset="2"/>
              <a:buNone/>
              <a:defRPr sz="1600"/>
            </a:lvl1pPr>
            <a:lvl2pPr marL="235967" indent="-235967">
              <a:buFont typeface="Wingdings" pitchFamily="2" charset="2"/>
              <a:buChar char="Ø"/>
              <a:defRPr sz="1600"/>
            </a:lvl2pPr>
            <a:lvl3pPr marL="465045" indent="-237346">
              <a:buFont typeface="Wingdings" pitchFamily="2" charset="2"/>
              <a:buChar char="§"/>
              <a:defRPr sz="1600"/>
            </a:lvl3pPr>
            <a:lvl4pPr marL="702397" indent="-237346">
              <a:buFont typeface="Arial" pitchFamily="34" charset="0"/>
              <a:buChar char="•"/>
              <a:defRPr sz="1600"/>
            </a:lvl4pPr>
            <a:lvl5pPr marL="938365" indent="-229071">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10"/>
          </p:nvPr>
        </p:nvSpPr>
        <p:spPr>
          <a:xfrm>
            <a:off x="8173401" y="6151034"/>
            <a:ext cx="308148" cy="228936"/>
          </a:xfrm>
          <a:prstGeom prst="rect">
            <a:avLst/>
          </a:prstGeom>
          <a:ln w="12700">
            <a:solidFill>
              <a:srgbClr val="B19935"/>
            </a:solidFill>
          </a:ln>
        </p:spPr>
        <p:txBody>
          <a:bodyPr vert="horz" wrap="square" lIns="0" tIns="0" rIns="0" bIns="0" numCol="1" anchor="ctr" anchorCtr="0" compatLnSpc="1">
            <a:prstTxWarp prst="textNoShape">
              <a:avLst/>
            </a:prstTxWarp>
          </a:bodyPr>
          <a:lstStyle>
            <a:lvl1pPr algn="ctr" defTabSz="914904">
              <a:defRPr sz="1100" b="0">
                <a:solidFill>
                  <a:srgbClr val="008000"/>
                </a:solidFill>
              </a:defRPr>
            </a:lvl1pPr>
          </a:lstStyle>
          <a:p>
            <a:pPr fontAlgn="base">
              <a:spcBef>
                <a:spcPct val="0"/>
              </a:spcBef>
              <a:spcAft>
                <a:spcPct val="0"/>
              </a:spcAft>
              <a:defRPr/>
            </a:pPr>
            <a:fld id="{A60F4285-A0FB-4C83-BA6C-5CE4E28BA079}" type="slidenum">
              <a:rPr lang="en-ZA">
                <a:latin typeface="Arial" charset="0"/>
                <a:cs typeface="Arial" charset="0"/>
              </a:rPr>
              <a:pPr fontAlgn="base">
                <a:spcBef>
                  <a:spcPct val="0"/>
                </a:spcBef>
                <a:spcAft>
                  <a:spcPct val="0"/>
                </a:spcAft>
                <a:defRPr/>
              </a:pPr>
              <a:t>‹#›</a:t>
            </a:fld>
            <a:endParaRPr lang="en-ZA" dirty="0">
              <a:latin typeface="Arial" charset="0"/>
              <a:cs typeface="Arial" charset="0"/>
            </a:endParaRPr>
          </a:p>
        </p:txBody>
      </p:sp>
    </p:spTree>
    <p:extLst>
      <p:ext uri="{BB962C8B-B14F-4D97-AF65-F5344CB8AC3E}">
        <p14:creationId xmlns:p14="http://schemas.microsoft.com/office/powerpoint/2010/main" val="3279068847"/>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4"/>
          <p:cNvSpPr>
            <a:spLocks noChangeArrowheads="1"/>
          </p:cNvSpPr>
          <p:nvPr/>
        </p:nvSpPr>
        <p:spPr bwMode="auto">
          <a:xfrm>
            <a:off x="1347980" y="763120"/>
            <a:ext cx="6248490" cy="649372"/>
          </a:xfrm>
          <a:prstGeom prst="rect">
            <a:avLst/>
          </a:prstGeom>
          <a:noFill/>
          <a:ln w="9525">
            <a:noFill/>
            <a:miter lim="800000"/>
            <a:headEnd/>
            <a:tailEnd/>
          </a:ln>
          <a:effectLst>
            <a:outerShdw dist="35921" dir="2700000" algn="ctr" rotWithShape="0">
              <a:schemeClr val="bg1"/>
            </a:outerShdw>
          </a:effectLst>
        </p:spPr>
        <p:txBody>
          <a:bodyPr lIns="0" tIns="0" rIns="0" bIns="0" anchor="b"/>
          <a:lstStyle/>
          <a:p>
            <a:pPr defTabSz="866147" eaLnBrk="0" fontAlgn="base" hangingPunct="0">
              <a:spcBef>
                <a:spcPct val="0"/>
              </a:spcBef>
              <a:spcAft>
                <a:spcPct val="0"/>
              </a:spcAft>
              <a:defRPr/>
            </a:pPr>
            <a:endParaRPr kumimoji="1" lang="en-GB" sz="2500" b="1" dirty="0">
              <a:solidFill>
                <a:srgbClr val="669900"/>
              </a:solidFill>
              <a:effectLst>
                <a:outerShdw blurRad="38100" dist="38100" dir="2700000" algn="tl">
                  <a:srgbClr val="000000"/>
                </a:outerShdw>
              </a:effectLst>
            </a:endParaRPr>
          </a:p>
        </p:txBody>
      </p:sp>
      <p:sp>
        <p:nvSpPr>
          <p:cNvPr id="5" name="Rectangle 34"/>
          <p:cNvSpPr>
            <a:spLocks noChangeArrowheads="1"/>
          </p:cNvSpPr>
          <p:nvPr/>
        </p:nvSpPr>
        <p:spPr bwMode="auto">
          <a:xfrm>
            <a:off x="0" y="6191214"/>
            <a:ext cx="9144000" cy="446626"/>
          </a:xfrm>
          <a:prstGeom prst="rect">
            <a:avLst/>
          </a:prstGeom>
          <a:solidFill>
            <a:schemeClr val="bg1"/>
          </a:solidFill>
          <a:ln w="3175">
            <a:solidFill>
              <a:schemeClr val="bg1"/>
            </a:solidFill>
            <a:miter lim="800000"/>
            <a:headEnd/>
            <a:tailEnd/>
          </a:ln>
          <a:effectLst/>
        </p:spPr>
        <p:txBody>
          <a:bodyPr lIns="79572" tIns="39787" rIns="79572" bIns="39787" anchor="ctr">
            <a:spAutoFit/>
          </a:bodyPr>
          <a:lstStyle/>
          <a:p>
            <a:pPr defTabSz="907805" eaLnBrk="0" fontAlgn="base" hangingPunct="0">
              <a:spcBef>
                <a:spcPct val="0"/>
              </a:spcBef>
              <a:spcAft>
                <a:spcPct val="0"/>
              </a:spcAft>
              <a:defRPr/>
            </a:pPr>
            <a:endParaRPr lang="en-US" sz="2300" dirty="0">
              <a:solidFill>
                <a:srgbClr val="000000"/>
              </a:solidFill>
            </a:endParaRPr>
          </a:p>
        </p:txBody>
      </p:sp>
      <p:pic>
        <p:nvPicPr>
          <p:cNvPr id="6" name="Picture 8" descr="DAFF unit_RGB_600dpi.t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2379" y="6040166"/>
            <a:ext cx="1973779" cy="71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8" descr="Fototjies_ru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880"/>
            <a:ext cx="1876040" cy="686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subTitle" idx="1"/>
          </p:nvPr>
        </p:nvSpPr>
        <p:spPr>
          <a:xfrm>
            <a:off x="2492337" y="2450622"/>
            <a:ext cx="4942593" cy="1077007"/>
          </a:xfrm>
        </p:spPr>
        <p:txBody>
          <a:bodyPr/>
          <a:lstStyle>
            <a:lvl1pPr marL="0" indent="0">
              <a:defRPr sz="1400" b="1">
                <a:solidFill>
                  <a:srgbClr val="CC9900"/>
                </a:solidFill>
              </a:defRPr>
            </a:lvl1pPr>
          </a:lstStyle>
          <a:p>
            <a:r>
              <a:rPr lang="en-US" smtClean="0"/>
              <a:t>Click to edit Master subtitle style</a:t>
            </a:r>
            <a:endParaRPr lang="en-ZA"/>
          </a:p>
        </p:txBody>
      </p:sp>
      <p:sp>
        <p:nvSpPr>
          <p:cNvPr id="20506" name="Rectangle 26"/>
          <p:cNvSpPr>
            <a:spLocks noGrp="1" noChangeArrowheads="1"/>
          </p:cNvSpPr>
          <p:nvPr>
            <p:ph type="ctrTitle" sz="quarter"/>
          </p:nvPr>
        </p:nvSpPr>
        <p:spPr>
          <a:xfrm>
            <a:off x="2492337" y="909984"/>
            <a:ext cx="4911371" cy="755921"/>
          </a:xfrm>
          <a:effectLst>
            <a:outerShdw dist="28398" dir="1593903" algn="ctr" rotWithShape="0">
              <a:srgbClr val="5C3F0C"/>
            </a:outerShdw>
          </a:effectLst>
        </p:spPr>
        <p:txBody>
          <a:bodyPr/>
          <a:lstStyle>
            <a:lvl1pPr>
              <a:defRPr sz="2500">
                <a:solidFill>
                  <a:srgbClr val="669900"/>
                </a:solidFill>
              </a:defRPr>
            </a:lvl1pPr>
          </a:lstStyle>
          <a:p>
            <a:r>
              <a:rPr lang="en-US" smtClean="0"/>
              <a:t>Click to edit Master title style</a:t>
            </a:r>
            <a:endParaRPr lang="en-GB"/>
          </a:p>
        </p:txBody>
      </p:sp>
    </p:spTree>
    <p:extLst>
      <p:ext uri="{BB962C8B-B14F-4D97-AF65-F5344CB8AC3E}">
        <p14:creationId xmlns:p14="http://schemas.microsoft.com/office/powerpoint/2010/main" val="4003294819"/>
      </p:ext>
    </p:extLst>
  </p:cSld>
  <p:clrMapOvr>
    <a:masterClrMapping/>
  </p:clrMapOvr>
  <p:transition>
    <p:wedg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618375758"/>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3266" indent="0">
              <a:buNone/>
              <a:defRPr sz="2000" b="1"/>
            </a:lvl2pPr>
            <a:lvl3pPr marL="906525" indent="0">
              <a:buNone/>
              <a:defRPr sz="1800" b="1"/>
            </a:lvl3pPr>
            <a:lvl4pPr marL="1359790" indent="0">
              <a:buNone/>
              <a:defRPr sz="1600" b="1"/>
            </a:lvl4pPr>
            <a:lvl5pPr marL="1813060" indent="0">
              <a:buNone/>
              <a:defRPr sz="1600" b="1"/>
            </a:lvl5pPr>
            <a:lvl6pPr marL="2266317" indent="0">
              <a:buNone/>
              <a:defRPr sz="1600" b="1"/>
            </a:lvl6pPr>
            <a:lvl7pPr marL="2719580" indent="0">
              <a:buNone/>
              <a:defRPr sz="1600" b="1"/>
            </a:lvl7pPr>
            <a:lvl8pPr marL="3172850" indent="0">
              <a:buNone/>
              <a:defRPr sz="1600" b="1"/>
            </a:lvl8pPr>
            <a:lvl9pPr marL="36261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74" y="1535113"/>
            <a:ext cx="4041775" cy="639762"/>
          </a:xfrm>
        </p:spPr>
        <p:txBody>
          <a:bodyPr anchor="b"/>
          <a:lstStyle>
            <a:lvl1pPr marL="0" indent="0">
              <a:buNone/>
              <a:defRPr sz="2400" b="1"/>
            </a:lvl1pPr>
            <a:lvl2pPr marL="453266" indent="0">
              <a:buNone/>
              <a:defRPr sz="2000" b="1"/>
            </a:lvl2pPr>
            <a:lvl3pPr marL="906525" indent="0">
              <a:buNone/>
              <a:defRPr sz="1800" b="1"/>
            </a:lvl3pPr>
            <a:lvl4pPr marL="1359790" indent="0">
              <a:buNone/>
              <a:defRPr sz="1600" b="1"/>
            </a:lvl4pPr>
            <a:lvl5pPr marL="1813060" indent="0">
              <a:buNone/>
              <a:defRPr sz="1600" b="1"/>
            </a:lvl5pPr>
            <a:lvl6pPr marL="2266317" indent="0">
              <a:buNone/>
              <a:defRPr sz="1600" b="1"/>
            </a:lvl6pPr>
            <a:lvl7pPr marL="2719580" indent="0">
              <a:buNone/>
              <a:defRPr sz="1600" b="1"/>
            </a:lvl7pPr>
            <a:lvl8pPr marL="3172850" indent="0">
              <a:buNone/>
              <a:defRPr sz="1600" b="1"/>
            </a:lvl8pPr>
            <a:lvl9pPr marL="36261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290AFB48-0BB3-4E94-8CF3-8AE7AE4E20AD}" type="datetime1">
              <a:rPr lang="en-ZA" smtClean="0">
                <a:solidFill>
                  <a:prstClr val="black">
                    <a:tint val="75000"/>
                  </a:prstClr>
                </a:solidFill>
              </a:rPr>
              <a:pPr/>
              <a:t>2021/08/18</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7779678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22" y="4407419"/>
            <a:ext cx="7772943" cy="1362097"/>
          </a:xfrm>
        </p:spPr>
        <p:txBody>
          <a:bodyPr anchor="t"/>
          <a:lstStyle>
            <a:lvl1pPr algn="l">
              <a:defRPr sz="3500" b="1" cap="all"/>
            </a:lvl1pPr>
          </a:lstStyle>
          <a:p>
            <a:r>
              <a:rPr lang="en-US" smtClean="0"/>
              <a:t>Click to edit Master title style</a:t>
            </a:r>
            <a:endParaRPr lang="en-ZA"/>
          </a:p>
        </p:txBody>
      </p:sp>
      <p:sp>
        <p:nvSpPr>
          <p:cNvPr id="3" name="Text Placeholder 2"/>
          <p:cNvSpPr>
            <a:spLocks noGrp="1"/>
          </p:cNvSpPr>
          <p:nvPr>
            <p:ph type="body" idx="1"/>
          </p:nvPr>
        </p:nvSpPr>
        <p:spPr>
          <a:xfrm>
            <a:off x="722222" y="2907058"/>
            <a:ext cx="7772943" cy="1500322"/>
          </a:xfrm>
        </p:spPr>
        <p:txBody>
          <a:bodyPr anchor="b"/>
          <a:lstStyle>
            <a:lvl1pPr marL="0" indent="0">
              <a:buNone/>
              <a:defRPr sz="1800"/>
            </a:lvl1pPr>
            <a:lvl2pPr marL="397828" indent="0">
              <a:buNone/>
              <a:defRPr sz="1600"/>
            </a:lvl2pPr>
            <a:lvl3pPr marL="795683" indent="0">
              <a:buNone/>
              <a:defRPr sz="1400"/>
            </a:lvl3pPr>
            <a:lvl4pPr marL="1193538" indent="0">
              <a:buNone/>
              <a:defRPr sz="1200"/>
            </a:lvl4pPr>
            <a:lvl5pPr marL="1591387" indent="0">
              <a:buNone/>
              <a:defRPr sz="1200"/>
            </a:lvl5pPr>
            <a:lvl6pPr marL="1989237" indent="0">
              <a:buNone/>
              <a:defRPr sz="1200"/>
            </a:lvl6pPr>
            <a:lvl7pPr marL="2387083" indent="0">
              <a:buNone/>
              <a:defRPr sz="1200"/>
            </a:lvl7pPr>
            <a:lvl8pPr marL="2784929" indent="0">
              <a:buNone/>
              <a:defRPr sz="1200"/>
            </a:lvl8pPr>
            <a:lvl9pPr marL="3182777" indent="0">
              <a:buNone/>
              <a:defRPr sz="1200"/>
            </a:lvl9pPr>
          </a:lstStyle>
          <a:p>
            <a:pPr lvl="0"/>
            <a:r>
              <a:rPr lang="en-US" smtClean="0"/>
              <a:t>Click to edit Master text styles</a:t>
            </a:r>
          </a:p>
        </p:txBody>
      </p:sp>
    </p:spTree>
    <p:extLst>
      <p:ext uri="{BB962C8B-B14F-4D97-AF65-F5344CB8AC3E}">
        <p14:creationId xmlns:p14="http://schemas.microsoft.com/office/powerpoint/2010/main" val="713466801"/>
      </p:ext>
    </p:extLst>
  </p:cSld>
  <p:clrMapOvr>
    <a:masterClrMapping/>
  </p:clrMapOvr>
  <p:transition>
    <p:wedg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832601" y="1795533"/>
            <a:ext cx="3319044" cy="453984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282005" y="1795533"/>
            <a:ext cx="3320401" cy="453984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59641945"/>
      </p:ext>
    </p:extLst>
  </p:cSld>
  <p:clrMapOvr>
    <a:masterClrMapping/>
  </p:clrMapOvr>
  <p:transition>
    <p:wedg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13" y="275017"/>
            <a:ext cx="8229057" cy="114324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474" y="1534880"/>
            <a:ext cx="4039867" cy="639293"/>
          </a:xfrm>
        </p:spPr>
        <p:txBody>
          <a:bodyPr anchor="b"/>
          <a:lstStyle>
            <a:lvl1pPr marL="0" indent="0">
              <a:buNone/>
              <a:defRPr sz="2100" b="1"/>
            </a:lvl1pPr>
            <a:lvl2pPr marL="397828" indent="0">
              <a:buNone/>
              <a:defRPr sz="1800" b="1"/>
            </a:lvl2pPr>
            <a:lvl3pPr marL="795683" indent="0">
              <a:buNone/>
              <a:defRPr sz="1600" b="1"/>
            </a:lvl3pPr>
            <a:lvl4pPr marL="1193538" indent="0">
              <a:buNone/>
              <a:defRPr sz="1400" b="1"/>
            </a:lvl4pPr>
            <a:lvl5pPr marL="1591387" indent="0">
              <a:buNone/>
              <a:defRPr sz="1400" b="1"/>
            </a:lvl5pPr>
            <a:lvl6pPr marL="1989237" indent="0">
              <a:buNone/>
              <a:defRPr sz="1400" b="1"/>
            </a:lvl6pPr>
            <a:lvl7pPr marL="2387083" indent="0">
              <a:buNone/>
              <a:defRPr sz="1400" b="1"/>
            </a:lvl7pPr>
            <a:lvl8pPr marL="2784929" indent="0">
              <a:buNone/>
              <a:defRPr sz="1400" b="1"/>
            </a:lvl8pPr>
            <a:lvl9pPr marL="3182777"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307" y="1534880"/>
            <a:ext cx="4041225" cy="639293"/>
          </a:xfrm>
        </p:spPr>
        <p:txBody>
          <a:bodyPr anchor="b"/>
          <a:lstStyle>
            <a:lvl1pPr marL="0" indent="0">
              <a:buNone/>
              <a:defRPr sz="2100" b="1"/>
            </a:lvl1pPr>
            <a:lvl2pPr marL="397828" indent="0">
              <a:buNone/>
              <a:defRPr sz="1800" b="1"/>
            </a:lvl2pPr>
            <a:lvl3pPr marL="795683" indent="0">
              <a:buNone/>
              <a:defRPr sz="1600" b="1"/>
            </a:lvl3pPr>
            <a:lvl4pPr marL="1193538" indent="0">
              <a:buNone/>
              <a:defRPr sz="1400" b="1"/>
            </a:lvl4pPr>
            <a:lvl5pPr marL="1591387" indent="0">
              <a:buNone/>
              <a:defRPr sz="1400" b="1"/>
            </a:lvl5pPr>
            <a:lvl6pPr marL="1989237" indent="0">
              <a:buNone/>
              <a:defRPr sz="1400" b="1"/>
            </a:lvl6pPr>
            <a:lvl7pPr marL="2387083" indent="0">
              <a:buNone/>
              <a:defRPr sz="1400" b="1"/>
            </a:lvl7pPr>
            <a:lvl8pPr marL="2784929" indent="0">
              <a:buNone/>
              <a:defRPr sz="1400" b="1"/>
            </a:lvl8pPr>
            <a:lvl9pPr marL="3182777"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694124592"/>
      </p:ext>
    </p:extLst>
  </p:cSld>
  <p:clrMapOvr>
    <a:masterClrMapping/>
  </p:clrMapOvr>
  <p:transition>
    <p:wedg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3742733257"/>
      </p:ext>
    </p:extLst>
  </p:cSld>
  <p:clrMapOvr>
    <a:masterClrMapping/>
  </p:clrMapOvr>
  <p:transition>
    <p:wedg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290970"/>
      </p:ext>
    </p:extLst>
  </p:cSld>
  <p:clrMapOvr>
    <a:masterClrMapping/>
  </p:clrMapOvr>
  <p:transition>
    <p:wedg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13" y="273576"/>
            <a:ext cx="3008181" cy="1161958"/>
          </a:xfrm>
        </p:spPr>
        <p:txBody>
          <a:bodyPr anchor="b"/>
          <a:lstStyle>
            <a:lvl1pPr algn="l">
              <a:defRPr sz="1800" b="1"/>
            </a:lvl1pPr>
          </a:lstStyle>
          <a:p>
            <a:r>
              <a:rPr lang="en-US" smtClean="0"/>
              <a:t>Click to edit Master title style</a:t>
            </a:r>
            <a:endParaRPr lang="en-ZA"/>
          </a:p>
        </p:txBody>
      </p:sp>
      <p:sp>
        <p:nvSpPr>
          <p:cNvPr id="3" name="Content Placeholder 2"/>
          <p:cNvSpPr>
            <a:spLocks noGrp="1"/>
          </p:cNvSpPr>
          <p:nvPr>
            <p:ph idx="1"/>
          </p:nvPr>
        </p:nvSpPr>
        <p:spPr>
          <a:xfrm>
            <a:off x="3575611"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513" y="1435571"/>
            <a:ext cx="3008181" cy="4691027"/>
          </a:xfrm>
        </p:spPr>
        <p:txBody>
          <a:bodyPr/>
          <a:lstStyle>
            <a:lvl1pPr marL="0" indent="0">
              <a:buNone/>
              <a:defRPr sz="1200"/>
            </a:lvl1pPr>
            <a:lvl2pPr marL="397828" indent="0">
              <a:buNone/>
              <a:defRPr sz="1100"/>
            </a:lvl2pPr>
            <a:lvl3pPr marL="795683" indent="0">
              <a:buNone/>
              <a:defRPr sz="900"/>
            </a:lvl3pPr>
            <a:lvl4pPr marL="1193538" indent="0">
              <a:buNone/>
              <a:defRPr sz="800"/>
            </a:lvl4pPr>
            <a:lvl5pPr marL="1591387" indent="0">
              <a:buNone/>
              <a:defRPr sz="800"/>
            </a:lvl5pPr>
            <a:lvl6pPr marL="1989237" indent="0">
              <a:buNone/>
              <a:defRPr sz="800"/>
            </a:lvl6pPr>
            <a:lvl7pPr marL="2387083" indent="0">
              <a:buNone/>
              <a:defRPr sz="800"/>
            </a:lvl7pPr>
            <a:lvl8pPr marL="2784929" indent="0">
              <a:buNone/>
              <a:defRPr sz="800"/>
            </a:lvl8pPr>
            <a:lvl9pPr marL="3182777" indent="0">
              <a:buNone/>
              <a:defRPr sz="800"/>
            </a:lvl9pPr>
          </a:lstStyle>
          <a:p>
            <a:pPr lvl="0"/>
            <a:r>
              <a:rPr lang="en-US" smtClean="0"/>
              <a:t>Click to edit Master text styles</a:t>
            </a:r>
          </a:p>
        </p:txBody>
      </p:sp>
    </p:spTree>
    <p:extLst>
      <p:ext uri="{BB962C8B-B14F-4D97-AF65-F5344CB8AC3E}">
        <p14:creationId xmlns:p14="http://schemas.microsoft.com/office/powerpoint/2010/main" val="428267935"/>
      </p:ext>
    </p:extLst>
  </p:cSld>
  <p:clrMapOvr>
    <a:masterClrMapping/>
  </p:clrMapOvr>
  <p:transition>
    <p:wedg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18" y="4800456"/>
            <a:ext cx="5486943" cy="567300"/>
          </a:xfrm>
        </p:spPr>
        <p:txBody>
          <a:bodyPr anchor="b"/>
          <a:lstStyle>
            <a:lvl1pPr algn="l">
              <a:defRPr sz="1800" b="1"/>
            </a:lvl1pPr>
          </a:lstStyle>
          <a:p>
            <a:r>
              <a:rPr lang="en-US" smtClean="0"/>
              <a:t>Click to edit Master title style</a:t>
            </a:r>
            <a:endParaRPr lang="en-ZA"/>
          </a:p>
        </p:txBody>
      </p:sp>
      <p:sp>
        <p:nvSpPr>
          <p:cNvPr id="3" name="Picture Placeholder 2"/>
          <p:cNvSpPr>
            <a:spLocks noGrp="1"/>
          </p:cNvSpPr>
          <p:nvPr>
            <p:ph type="pic" idx="1"/>
          </p:nvPr>
        </p:nvSpPr>
        <p:spPr>
          <a:xfrm>
            <a:off x="1791918" y="613376"/>
            <a:ext cx="5486943" cy="4113648"/>
          </a:xfrm>
        </p:spPr>
        <p:txBody>
          <a:bodyPr/>
          <a:lstStyle>
            <a:lvl1pPr marL="0" indent="0">
              <a:buNone/>
              <a:defRPr sz="2800"/>
            </a:lvl1pPr>
            <a:lvl2pPr marL="397828" indent="0">
              <a:buNone/>
              <a:defRPr sz="2500"/>
            </a:lvl2pPr>
            <a:lvl3pPr marL="795683" indent="0">
              <a:buNone/>
              <a:defRPr sz="2100"/>
            </a:lvl3pPr>
            <a:lvl4pPr marL="1193538" indent="0">
              <a:buNone/>
              <a:defRPr sz="1800"/>
            </a:lvl4pPr>
            <a:lvl5pPr marL="1591387" indent="0">
              <a:buNone/>
              <a:defRPr sz="1800"/>
            </a:lvl5pPr>
            <a:lvl6pPr marL="1989237" indent="0">
              <a:buNone/>
              <a:defRPr sz="1800"/>
            </a:lvl6pPr>
            <a:lvl7pPr marL="2387083" indent="0">
              <a:buNone/>
              <a:defRPr sz="1800"/>
            </a:lvl7pPr>
            <a:lvl8pPr marL="2784929" indent="0">
              <a:buNone/>
              <a:defRPr sz="1800"/>
            </a:lvl8pPr>
            <a:lvl9pPr marL="3182777" indent="0">
              <a:buNone/>
              <a:defRPr sz="1800"/>
            </a:lvl9pPr>
          </a:lstStyle>
          <a:p>
            <a:pPr lvl="0"/>
            <a:r>
              <a:rPr lang="en-US" noProof="0" dirty="0" smtClean="0"/>
              <a:t>Click icon to add picture</a:t>
            </a:r>
            <a:endParaRPr lang="en-ZA" noProof="0" dirty="0" smtClean="0"/>
          </a:p>
        </p:txBody>
      </p:sp>
      <p:sp>
        <p:nvSpPr>
          <p:cNvPr id="4" name="Text Placeholder 3"/>
          <p:cNvSpPr>
            <a:spLocks noGrp="1"/>
          </p:cNvSpPr>
          <p:nvPr>
            <p:ph type="body" sz="half" idx="2"/>
          </p:nvPr>
        </p:nvSpPr>
        <p:spPr>
          <a:xfrm>
            <a:off x="1791918" y="5367757"/>
            <a:ext cx="5486943" cy="804876"/>
          </a:xfrm>
        </p:spPr>
        <p:txBody>
          <a:bodyPr/>
          <a:lstStyle>
            <a:lvl1pPr marL="0" indent="0">
              <a:buNone/>
              <a:defRPr sz="1200"/>
            </a:lvl1pPr>
            <a:lvl2pPr marL="397828" indent="0">
              <a:buNone/>
              <a:defRPr sz="1100"/>
            </a:lvl2pPr>
            <a:lvl3pPr marL="795683" indent="0">
              <a:buNone/>
              <a:defRPr sz="900"/>
            </a:lvl3pPr>
            <a:lvl4pPr marL="1193538" indent="0">
              <a:buNone/>
              <a:defRPr sz="800"/>
            </a:lvl4pPr>
            <a:lvl5pPr marL="1591387" indent="0">
              <a:buNone/>
              <a:defRPr sz="800"/>
            </a:lvl5pPr>
            <a:lvl6pPr marL="1989237" indent="0">
              <a:buNone/>
              <a:defRPr sz="800"/>
            </a:lvl6pPr>
            <a:lvl7pPr marL="2387083" indent="0">
              <a:buNone/>
              <a:defRPr sz="800"/>
            </a:lvl7pPr>
            <a:lvl8pPr marL="2784929" indent="0">
              <a:buNone/>
              <a:defRPr sz="800"/>
            </a:lvl8pPr>
            <a:lvl9pPr marL="3182777" indent="0">
              <a:buNone/>
              <a:defRPr sz="800"/>
            </a:lvl9pPr>
          </a:lstStyle>
          <a:p>
            <a:pPr lvl="0"/>
            <a:r>
              <a:rPr lang="en-US" smtClean="0"/>
              <a:t>Click to edit Master text styles</a:t>
            </a:r>
          </a:p>
        </p:txBody>
      </p:sp>
    </p:spTree>
    <p:extLst>
      <p:ext uri="{BB962C8B-B14F-4D97-AF65-F5344CB8AC3E}">
        <p14:creationId xmlns:p14="http://schemas.microsoft.com/office/powerpoint/2010/main" val="2579537227"/>
      </p:ext>
    </p:extLst>
  </p:cSld>
  <p:clrMapOvr>
    <a:masterClrMapping/>
  </p:clrMapOvr>
  <p:transition>
    <p:wedg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470176367"/>
      </p:ext>
    </p:extLst>
  </p:cSld>
  <p:clrMapOvr>
    <a:masterClrMapping/>
  </p:clrMapOvr>
  <p:transition>
    <p:wedg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0984" y="622015"/>
            <a:ext cx="1691423" cy="571332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832604" y="622015"/>
            <a:ext cx="4948023" cy="5713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4048590094"/>
      </p:ext>
    </p:extLst>
  </p:cSld>
  <p:clrMapOvr>
    <a:masterClrMapping/>
  </p:clrMapOvr>
  <p:transition>
    <p:wedg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5"/>
            <a:ext cx="7849882"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2" cy="644292"/>
          </a:xfrm>
          <a:prstGeom prst="rect">
            <a:avLst/>
          </a:prstGeom>
        </p:spPr>
        <p:txBody>
          <a:bodyPr lIns="0" tIns="0" rIns="0" bIns="0">
            <a:normAutofit/>
          </a:bodyPr>
          <a:lstStyle>
            <a:lvl1pPr marL="0" indent="0" algn="l">
              <a:buNone/>
              <a:defRPr sz="1800" b="1" cap="small" baseline="0">
                <a:solidFill>
                  <a:srgbClr val="B19935"/>
                </a:solidFill>
              </a:defRPr>
            </a:lvl1pPr>
            <a:lvl2pPr marL="458847" indent="0" algn="ctr">
              <a:buNone/>
              <a:defRPr>
                <a:solidFill>
                  <a:schemeClr val="tx1">
                    <a:tint val="75000"/>
                  </a:schemeClr>
                </a:solidFill>
              </a:defRPr>
            </a:lvl2pPr>
            <a:lvl3pPr marL="917686" indent="0" algn="ctr">
              <a:buNone/>
              <a:defRPr>
                <a:solidFill>
                  <a:schemeClr val="tx1">
                    <a:tint val="75000"/>
                  </a:schemeClr>
                </a:solidFill>
              </a:defRPr>
            </a:lvl3pPr>
            <a:lvl4pPr marL="1376540" indent="0" algn="ctr">
              <a:buNone/>
              <a:defRPr>
                <a:solidFill>
                  <a:schemeClr val="tx1">
                    <a:tint val="75000"/>
                  </a:schemeClr>
                </a:solidFill>
              </a:defRPr>
            </a:lvl4pPr>
            <a:lvl5pPr marL="1835383" indent="0" algn="ctr">
              <a:buNone/>
              <a:defRPr>
                <a:solidFill>
                  <a:schemeClr val="tx1">
                    <a:tint val="75000"/>
                  </a:schemeClr>
                </a:solidFill>
              </a:defRPr>
            </a:lvl5pPr>
            <a:lvl6pPr marL="2294235" indent="0" algn="ctr">
              <a:buNone/>
              <a:defRPr>
                <a:solidFill>
                  <a:schemeClr val="tx1">
                    <a:tint val="75000"/>
                  </a:schemeClr>
                </a:solidFill>
              </a:defRPr>
            </a:lvl6pPr>
            <a:lvl7pPr marL="2753076" indent="0" algn="ctr">
              <a:buNone/>
              <a:defRPr>
                <a:solidFill>
                  <a:schemeClr val="tx1">
                    <a:tint val="75000"/>
                  </a:schemeClr>
                </a:solidFill>
              </a:defRPr>
            </a:lvl7pPr>
            <a:lvl8pPr marL="3211928" indent="0" algn="ctr">
              <a:buNone/>
              <a:defRPr>
                <a:solidFill>
                  <a:schemeClr val="tx1">
                    <a:tint val="75000"/>
                  </a:schemeClr>
                </a:solidFill>
              </a:defRPr>
            </a:lvl8pPr>
            <a:lvl9pPr marL="3670769"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val="440146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A288E5A0-71DA-40B4-B29A-BA767EF3ABBF}" type="datetime1">
              <a:rPr lang="en-ZA" smtClean="0">
                <a:solidFill>
                  <a:prstClr val="black">
                    <a:tint val="75000"/>
                  </a:prstClr>
                </a:solidFill>
              </a:rPr>
              <a:pPr/>
              <a:t>2021/08/18</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0361433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cxnSp>
        <p:nvCxnSpPr>
          <p:cNvPr id="4" name="Straight Connector 3"/>
          <p:cNvCxnSpPr/>
          <p:nvPr/>
        </p:nvCxnSpPr>
        <p:spPr>
          <a:xfrm>
            <a:off x="616300" y="1208034"/>
            <a:ext cx="7848961"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16298" y="5956655"/>
            <a:ext cx="7865253"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15680" y="489776"/>
            <a:ext cx="7848961" cy="653034"/>
          </a:xfrm>
          <a:prstGeom prst="rect">
            <a:avLst/>
          </a:prstGeom>
        </p:spPr>
        <p:txBody>
          <a:bodyPr lIns="0" tIns="0" rIns="0" bIns="0" anchor="b" anchorCtr="0"/>
          <a:lstStyle>
            <a:lvl1pPr>
              <a:defRPr/>
            </a:lvl1pPr>
          </a:lstStyle>
          <a:p>
            <a:r>
              <a:rPr lang="en-US" dirty="0" smtClean="0"/>
              <a:t>Click to edit Master title style</a:t>
            </a:r>
            <a:endParaRPr lang="en-ZA" dirty="0"/>
          </a:p>
        </p:txBody>
      </p:sp>
      <p:sp>
        <p:nvSpPr>
          <p:cNvPr id="3" name="Content Placeholder 2"/>
          <p:cNvSpPr>
            <a:spLocks noGrp="1"/>
          </p:cNvSpPr>
          <p:nvPr>
            <p:ph idx="1"/>
          </p:nvPr>
        </p:nvSpPr>
        <p:spPr>
          <a:xfrm>
            <a:off x="616300" y="1306066"/>
            <a:ext cx="7848961" cy="4538585"/>
          </a:xfrm>
          <a:prstGeom prst="rect">
            <a:avLst/>
          </a:prstGeom>
        </p:spPr>
        <p:txBody>
          <a:bodyPr lIns="0" tIns="0" rIns="0" bIns="0"/>
          <a:lstStyle>
            <a:lvl1pPr>
              <a:buFont typeface="Wingdings" pitchFamily="2" charset="2"/>
              <a:buNone/>
              <a:defRPr sz="1600"/>
            </a:lvl1pPr>
            <a:lvl2pPr marL="236511" indent="-236511">
              <a:buFont typeface="Wingdings" pitchFamily="2" charset="2"/>
              <a:buChar char="Ø"/>
              <a:defRPr sz="1600"/>
            </a:lvl2pPr>
            <a:lvl3pPr marL="466111" indent="-237892">
              <a:buFont typeface="Wingdings" pitchFamily="2" charset="2"/>
              <a:buChar char="§"/>
              <a:defRPr sz="1600"/>
            </a:lvl3pPr>
            <a:lvl4pPr marL="704011" indent="-237892">
              <a:buFont typeface="Arial" pitchFamily="34" charset="0"/>
              <a:buChar char="•"/>
              <a:defRPr sz="1600"/>
            </a:lvl4pPr>
            <a:lvl5pPr marL="940520" indent="-229597">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10"/>
          </p:nvPr>
        </p:nvSpPr>
        <p:spPr>
          <a:xfrm>
            <a:off x="8173436" y="6151035"/>
            <a:ext cx="308149" cy="228936"/>
          </a:xfrm>
          <a:prstGeom prst="rect">
            <a:avLst/>
          </a:prstGeom>
          <a:ln w="12700">
            <a:solidFill>
              <a:srgbClr val="B19935"/>
            </a:solidFill>
          </a:ln>
        </p:spPr>
        <p:txBody>
          <a:bodyPr lIns="0" tIns="0" rIns="0" bIns="0" anchor="ctr" anchorCtr="0"/>
          <a:lstStyle>
            <a:lvl1pPr algn="ctr">
              <a:defRPr sz="1200" b="1">
                <a:solidFill>
                  <a:srgbClr val="008000"/>
                </a:solidFill>
              </a:defRPr>
            </a:lvl1pPr>
          </a:lstStyle>
          <a:p>
            <a:pPr defTabSz="917005" fontAlgn="base">
              <a:spcBef>
                <a:spcPct val="0"/>
              </a:spcBef>
              <a:spcAft>
                <a:spcPct val="0"/>
              </a:spcAft>
              <a:defRPr/>
            </a:pPr>
            <a:fld id="{16B952FB-F2A9-4BEF-9383-91729F027370}" type="slidenum">
              <a:rPr lang="en-ZA" smtClean="0">
                <a:latin typeface="Arial" charset="0"/>
                <a:cs typeface="Arial" charset="0"/>
              </a:rPr>
              <a:pPr defTabSz="917005" fontAlgn="base">
                <a:spcBef>
                  <a:spcPct val="0"/>
                </a:spcBef>
                <a:spcAft>
                  <a:spcPct val="0"/>
                </a:spcAft>
                <a:defRPr/>
              </a:pPr>
              <a:t>‹#›</a:t>
            </a:fld>
            <a:endParaRPr lang="en-ZA" dirty="0">
              <a:latin typeface="Arial" charset="0"/>
              <a:cs typeface="Arial" charset="0"/>
            </a:endParaRPr>
          </a:p>
        </p:txBody>
      </p:sp>
    </p:spTree>
    <p:extLst>
      <p:ext uri="{BB962C8B-B14F-4D97-AF65-F5344CB8AC3E}">
        <p14:creationId xmlns:p14="http://schemas.microsoft.com/office/powerpoint/2010/main" val="354756263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506" y="275017"/>
            <a:ext cx="8229057" cy="1143240"/>
          </a:xfrm>
          <a:prstGeom prst="rect">
            <a:avLst/>
          </a:prstGeom>
        </p:spPr>
        <p:txBody>
          <a:bodyPr lIns="79670" tIns="39836" rIns="79670" bIns="39836"/>
          <a:lstStyle/>
          <a:p>
            <a:r>
              <a:rPr lang="en-US" smtClean="0"/>
              <a:t>Click to edit Master title style</a:t>
            </a:r>
            <a:endParaRPr lang="en-GB"/>
          </a:p>
        </p:txBody>
      </p:sp>
      <p:sp>
        <p:nvSpPr>
          <p:cNvPr id="3" name="TextBox 2"/>
          <p:cNvSpPr txBox="1"/>
          <p:nvPr userDrawn="1"/>
        </p:nvSpPr>
        <p:spPr>
          <a:xfrm>
            <a:off x="4079404" y="6300675"/>
            <a:ext cx="2031960" cy="357449"/>
          </a:xfrm>
          <a:prstGeom prst="rect">
            <a:avLst/>
          </a:prstGeom>
          <a:noFill/>
        </p:spPr>
        <p:txBody>
          <a:bodyPr wrap="square" lIns="79670" tIns="39836" rIns="79670" bIns="39836" rtlCol="0">
            <a:spAutoFit/>
          </a:bodyPr>
          <a:lstStyle/>
          <a:p>
            <a:pPr algn="ctr" defTabSz="917005" fontAlgn="base">
              <a:spcBef>
                <a:spcPct val="0"/>
              </a:spcBef>
              <a:spcAft>
                <a:spcPct val="0"/>
              </a:spcAft>
            </a:pPr>
            <a:r>
              <a:rPr lang="en-ZA" dirty="0">
                <a:solidFill>
                  <a:prstClr val="black"/>
                </a:solidFill>
                <a:latin typeface="Arial" charset="0"/>
                <a:cs typeface="Arial" charset="0"/>
              </a:rPr>
              <a:t>SECRET</a:t>
            </a:r>
          </a:p>
        </p:txBody>
      </p:sp>
    </p:spTree>
    <p:extLst>
      <p:ext uri="{BB962C8B-B14F-4D97-AF65-F5344CB8AC3E}">
        <p14:creationId xmlns:p14="http://schemas.microsoft.com/office/powerpoint/2010/main" val="3112056208"/>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506" y="275017"/>
            <a:ext cx="8229057" cy="1143240"/>
          </a:xfrm>
          <a:prstGeom prst="rect">
            <a:avLst/>
          </a:prstGeom>
        </p:spPr>
        <p:txBody>
          <a:bodyPr lIns="79670" tIns="39836" rIns="79670" bIns="39836"/>
          <a:lstStyle/>
          <a:p>
            <a:r>
              <a:rPr lang="en-US" smtClean="0"/>
              <a:t>Click to edit Master title style</a:t>
            </a:r>
            <a:endParaRPr lang="en-ZA"/>
          </a:p>
        </p:txBody>
      </p:sp>
    </p:spTree>
    <p:extLst>
      <p:ext uri="{BB962C8B-B14F-4D97-AF65-F5344CB8AC3E}">
        <p14:creationId xmlns:p14="http://schemas.microsoft.com/office/powerpoint/2010/main" val="38082789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506" y="275017"/>
            <a:ext cx="8229057" cy="1143240"/>
          </a:xfrm>
          <a:prstGeom prst="rect">
            <a:avLst/>
          </a:prstGeom>
        </p:spPr>
        <p:txBody>
          <a:bodyPr lIns="79670" tIns="39836" rIns="79670" bIns="39836"/>
          <a:lstStyle/>
          <a:p>
            <a:r>
              <a:rPr lang="en-US" smtClean="0"/>
              <a:t>Click to edit Master title style</a:t>
            </a:r>
            <a:endParaRPr lang="en-ZA"/>
          </a:p>
        </p:txBody>
      </p:sp>
    </p:spTree>
    <p:extLst>
      <p:ext uri="{BB962C8B-B14F-4D97-AF65-F5344CB8AC3E}">
        <p14:creationId xmlns:p14="http://schemas.microsoft.com/office/powerpoint/2010/main" val="7410282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25404420"/>
              </p:ext>
            </p:extLst>
          </p:nvPr>
        </p:nvGraphicFramePr>
        <p:xfrm>
          <a:off x="1500" y="1662"/>
          <a:ext cx="1492" cy="1619"/>
        </p:xfrm>
        <a:graphic>
          <a:graphicData uri="http://schemas.openxmlformats.org/presentationml/2006/ole">
            <mc:AlternateContent xmlns:mc="http://schemas.openxmlformats.org/markup-compatibility/2006">
              <mc:Choice xmlns:v="urn:schemas-microsoft-com:vml" Requires="v">
                <p:oleObj spid="_x0000_s10310" name="think-cell Slide" r:id="rId4" imgW="493" imgH="493" progId="TCLayout.ActiveDocument.1">
                  <p:embed/>
                </p:oleObj>
              </mc:Choice>
              <mc:Fallback>
                <p:oleObj name="think-cell Slide" r:id="rId4" imgW="493" imgH="493" progId="TCLayout.ActiveDocument.1">
                  <p:embed/>
                  <p:pic>
                    <p:nvPicPr>
                      <p:cNvPr id="0" name=""/>
                      <p:cNvPicPr/>
                      <p:nvPr/>
                    </p:nvPicPr>
                    <p:blipFill>
                      <a:blip r:embed="rId5"/>
                      <a:stretch>
                        <a:fillRect/>
                      </a:stretch>
                    </p:blipFill>
                    <p:spPr>
                      <a:xfrm>
                        <a:off x="1500" y="1662"/>
                        <a:ext cx="1492" cy="1619"/>
                      </a:xfrm>
                      <a:prstGeom prst="rect">
                        <a:avLst/>
                      </a:prstGeom>
                    </p:spPr>
                  </p:pic>
                </p:oleObj>
              </mc:Fallback>
            </mc:AlternateContent>
          </a:graphicData>
        </a:graphic>
      </p:graphicFrame>
      <p:sp>
        <p:nvSpPr>
          <p:cNvPr id="2" name="Title 1"/>
          <p:cNvSpPr>
            <a:spLocks noGrp="1"/>
          </p:cNvSpPr>
          <p:nvPr>
            <p:ph type="title"/>
          </p:nvPr>
        </p:nvSpPr>
        <p:spPr>
          <a:xfrm>
            <a:off x="285626" y="321864"/>
            <a:ext cx="8574539" cy="314029"/>
          </a:xfrm>
          <a:prstGeom prst="rect">
            <a:avLst/>
          </a:prstGeom>
        </p:spPr>
        <p:txBody>
          <a:bodyPr lIns="79670" tIns="39836" rIns="79670" bIns="39836"/>
          <a:lstStyle/>
          <a:p>
            <a:r>
              <a:rPr lang="en-US" noProof="0" dirty="0"/>
              <a:t>Click to edit Master title style</a:t>
            </a:r>
          </a:p>
        </p:txBody>
      </p:sp>
      <p:sp>
        <p:nvSpPr>
          <p:cNvPr id="7" name="Subtitle0"/>
          <p:cNvSpPr>
            <a:spLocks noGrp="1"/>
          </p:cNvSpPr>
          <p:nvPr>
            <p:ph type="body" idx="13" hasCustomPrompt="1"/>
          </p:nvPr>
        </p:nvSpPr>
        <p:spPr>
          <a:xfrm>
            <a:off x="285626" y="721272"/>
            <a:ext cx="8574539" cy="251236"/>
          </a:xfrm>
          <a:prstGeom prst="rect">
            <a:avLst/>
          </a:prstGeom>
        </p:spPr>
        <p:txBody>
          <a:bodyPr vert="horz" wrap="square" lIns="0" tIns="0" rIns="0" bIns="0" rtlCol="0" anchor="t" anchorCtr="0">
            <a:spAutoFit/>
          </a:bodyPr>
          <a:lstStyle>
            <a:lvl1pPr marL="0" indent="0" algn="l" defTabSz="707829" rtl="0" eaLnBrk="1" latinLnBrk="0" hangingPunct="1">
              <a:spcBef>
                <a:spcPct val="0"/>
              </a:spcBef>
              <a:buNone/>
              <a:defRPr lang="en-US" sz="1600" b="0" kern="1200" dirty="0" smtClean="0">
                <a:solidFill>
                  <a:schemeClr val="bg1">
                    <a:lumMod val="50000"/>
                  </a:schemeClr>
                </a:solidFill>
                <a:latin typeface="+mn-lt"/>
                <a:ea typeface="+mj-ea"/>
                <a:cs typeface="+mj-cs"/>
              </a:defRPr>
            </a:lvl1pPr>
            <a:lvl2pPr marL="353911" indent="0">
              <a:buNone/>
              <a:defRPr sz="1600" b="1"/>
            </a:lvl2pPr>
            <a:lvl3pPr marL="707829" indent="0">
              <a:buNone/>
              <a:defRPr sz="1400" b="1"/>
            </a:lvl3pPr>
            <a:lvl4pPr marL="1061744" indent="0">
              <a:buNone/>
              <a:defRPr sz="1200" b="1"/>
            </a:lvl4pPr>
            <a:lvl5pPr marL="1415657" indent="0">
              <a:buNone/>
              <a:defRPr sz="1200" b="1"/>
            </a:lvl5pPr>
            <a:lvl6pPr marL="1769575" indent="0">
              <a:buNone/>
              <a:defRPr sz="1200" b="1"/>
            </a:lvl6pPr>
            <a:lvl7pPr marL="2123482" indent="0">
              <a:buNone/>
              <a:defRPr sz="1200" b="1"/>
            </a:lvl7pPr>
            <a:lvl8pPr marL="2477393" indent="0">
              <a:buNone/>
              <a:defRPr sz="1200" b="1"/>
            </a:lvl8pPr>
            <a:lvl9pPr marL="2831315" indent="0">
              <a:buNone/>
              <a:defRPr sz="1200" b="1"/>
            </a:lvl9pPr>
          </a:lstStyle>
          <a:p>
            <a:pPr lvl="0"/>
            <a:r>
              <a:rPr lang="en-US" noProof="0" dirty="0"/>
              <a:t>Click to add subtitle</a:t>
            </a:r>
          </a:p>
        </p:txBody>
      </p:sp>
    </p:spTree>
    <p:extLst>
      <p:ext uri="{BB962C8B-B14F-4D97-AF65-F5344CB8AC3E}">
        <p14:creationId xmlns:p14="http://schemas.microsoft.com/office/powerpoint/2010/main" val="90635938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59819" indent="0" algn="ctr">
              <a:buNone/>
              <a:defRPr>
                <a:solidFill>
                  <a:schemeClr val="tx1">
                    <a:tint val="75000"/>
                  </a:schemeClr>
                </a:solidFill>
              </a:defRPr>
            </a:lvl2pPr>
            <a:lvl3pPr marL="919633" indent="0" algn="ctr">
              <a:buNone/>
              <a:defRPr>
                <a:solidFill>
                  <a:schemeClr val="tx1">
                    <a:tint val="75000"/>
                  </a:schemeClr>
                </a:solidFill>
              </a:defRPr>
            </a:lvl3pPr>
            <a:lvl4pPr marL="1379457" indent="0" algn="ctr">
              <a:buNone/>
              <a:defRPr>
                <a:solidFill>
                  <a:schemeClr val="tx1">
                    <a:tint val="75000"/>
                  </a:schemeClr>
                </a:solidFill>
              </a:defRPr>
            </a:lvl4pPr>
            <a:lvl5pPr marL="1839275" indent="0" algn="ctr">
              <a:buNone/>
              <a:defRPr>
                <a:solidFill>
                  <a:schemeClr val="tx1">
                    <a:tint val="75000"/>
                  </a:schemeClr>
                </a:solidFill>
              </a:defRPr>
            </a:lvl5pPr>
            <a:lvl6pPr marL="2299095" indent="0" algn="ctr">
              <a:buNone/>
              <a:defRPr>
                <a:solidFill>
                  <a:schemeClr val="tx1">
                    <a:tint val="75000"/>
                  </a:schemeClr>
                </a:solidFill>
              </a:defRPr>
            </a:lvl6pPr>
            <a:lvl7pPr marL="2758913" indent="0" algn="ctr">
              <a:buNone/>
              <a:defRPr>
                <a:solidFill>
                  <a:schemeClr val="tx1">
                    <a:tint val="75000"/>
                  </a:schemeClr>
                </a:solidFill>
              </a:defRPr>
            </a:lvl7pPr>
            <a:lvl8pPr marL="3218737" indent="0" algn="ctr">
              <a:buNone/>
              <a:defRPr>
                <a:solidFill>
                  <a:schemeClr val="tx1">
                    <a:tint val="75000"/>
                  </a:schemeClr>
                </a:solidFill>
              </a:defRPr>
            </a:lvl8pPr>
            <a:lvl9pPr marL="367855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val="3080152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cxnSp>
        <p:nvCxnSpPr>
          <p:cNvPr id="4" name="Straight Connector 3"/>
          <p:cNvCxnSpPr/>
          <p:nvPr/>
        </p:nvCxnSpPr>
        <p:spPr>
          <a:xfrm>
            <a:off x="616297" y="1208034"/>
            <a:ext cx="7848962"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16297" y="5956655"/>
            <a:ext cx="7865252"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15677" y="489775"/>
            <a:ext cx="7848962" cy="653034"/>
          </a:xfrm>
          <a:prstGeom prst="rect">
            <a:avLst/>
          </a:prstGeom>
        </p:spPr>
        <p:txBody>
          <a:bodyPr lIns="0" tIns="0" rIns="0" bIns="0" anchor="b" anchorCtr="0"/>
          <a:lstStyle>
            <a:lvl1pPr>
              <a:defRPr/>
            </a:lvl1pPr>
          </a:lstStyle>
          <a:p>
            <a:r>
              <a:rPr lang="en-US" dirty="0" smtClean="0"/>
              <a:t>Click to edit Master title style</a:t>
            </a:r>
            <a:endParaRPr lang="en-ZA" dirty="0"/>
          </a:p>
        </p:txBody>
      </p:sp>
      <p:sp>
        <p:nvSpPr>
          <p:cNvPr id="3" name="Content Placeholder 2"/>
          <p:cNvSpPr>
            <a:spLocks noGrp="1"/>
          </p:cNvSpPr>
          <p:nvPr>
            <p:ph idx="1"/>
          </p:nvPr>
        </p:nvSpPr>
        <p:spPr>
          <a:xfrm>
            <a:off x="616297" y="1306066"/>
            <a:ext cx="7848962" cy="4538585"/>
          </a:xfrm>
          <a:prstGeom prst="rect">
            <a:avLst/>
          </a:prstGeom>
        </p:spPr>
        <p:txBody>
          <a:bodyPr lIns="0" tIns="0" rIns="0" bIns="0"/>
          <a:lstStyle>
            <a:lvl1pPr>
              <a:buFont typeface="Wingdings" pitchFamily="2" charset="2"/>
              <a:buNone/>
              <a:defRPr sz="1600"/>
            </a:lvl1pPr>
            <a:lvl2pPr marL="237014" indent="-237014">
              <a:buFont typeface="Wingdings" pitchFamily="2" charset="2"/>
              <a:buChar char="Ø"/>
              <a:defRPr sz="1600"/>
            </a:lvl2pPr>
            <a:lvl3pPr marL="467100" indent="-238396">
              <a:buFont typeface="Wingdings" pitchFamily="2" charset="2"/>
              <a:buChar char="§"/>
              <a:defRPr sz="1600"/>
            </a:lvl3pPr>
            <a:lvl4pPr marL="705502" indent="-238396">
              <a:buFont typeface="Arial" pitchFamily="34" charset="0"/>
              <a:buChar char="•"/>
              <a:defRPr sz="1600"/>
            </a:lvl4pPr>
            <a:lvl5pPr marL="942513" indent="-230083">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10"/>
          </p:nvPr>
        </p:nvSpPr>
        <p:spPr>
          <a:xfrm>
            <a:off x="8173401" y="6151034"/>
            <a:ext cx="308148" cy="228936"/>
          </a:xfrm>
          <a:prstGeom prst="rect">
            <a:avLst/>
          </a:prstGeom>
          <a:ln w="12700">
            <a:solidFill>
              <a:srgbClr val="B19935"/>
            </a:solidFill>
          </a:ln>
        </p:spPr>
        <p:txBody>
          <a:bodyPr vert="horz" wrap="square" lIns="0" tIns="0" rIns="0" bIns="0" numCol="1" anchor="ctr" anchorCtr="0" compatLnSpc="1">
            <a:prstTxWarp prst="textNoShape">
              <a:avLst/>
            </a:prstTxWarp>
          </a:bodyPr>
          <a:lstStyle>
            <a:lvl1pPr algn="ctr" eaLnBrk="1" hangingPunct="1">
              <a:defRPr sz="1100">
                <a:solidFill>
                  <a:srgbClr val="008000"/>
                </a:solidFill>
              </a:defRPr>
            </a:lvl1pPr>
          </a:lstStyle>
          <a:p>
            <a:pPr defTabSz="918051" fontAlgn="base">
              <a:spcBef>
                <a:spcPct val="0"/>
              </a:spcBef>
              <a:spcAft>
                <a:spcPct val="0"/>
              </a:spcAft>
            </a:pPr>
            <a:fld id="{E7FB5BCB-07DC-4563-87FD-50C8D7EF3ACF}" type="slidenum">
              <a:rPr lang="en-ZA" altLang="en-US" smtClean="0">
                <a:latin typeface="Arial" charset="0"/>
                <a:cs typeface="Arial" charset="0"/>
              </a:rPr>
              <a:pPr defTabSz="918051" fontAlgn="base">
                <a:spcBef>
                  <a:spcPct val="0"/>
                </a:spcBef>
                <a:spcAft>
                  <a:spcPct val="0"/>
                </a:spcAft>
              </a:pPr>
              <a:t>‹#›</a:t>
            </a:fld>
            <a:endParaRPr lang="en-ZA" altLang="en-US" dirty="0" smtClean="0">
              <a:latin typeface="Arial" charset="0"/>
              <a:cs typeface="Arial" charset="0"/>
            </a:endParaRPr>
          </a:p>
        </p:txBody>
      </p:sp>
    </p:spTree>
    <p:extLst>
      <p:ext uri="{BB962C8B-B14F-4D97-AF65-F5344CB8AC3E}">
        <p14:creationId xmlns:p14="http://schemas.microsoft.com/office/powerpoint/2010/main" val="1439146571"/>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60305" indent="0" algn="ctr">
              <a:buNone/>
              <a:defRPr>
                <a:solidFill>
                  <a:schemeClr val="tx1">
                    <a:tint val="75000"/>
                  </a:schemeClr>
                </a:solidFill>
              </a:defRPr>
            </a:lvl2pPr>
            <a:lvl3pPr marL="920608" indent="0" algn="ctr">
              <a:buNone/>
              <a:defRPr>
                <a:solidFill>
                  <a:schemeClr val="tx1">
                    <a:tint val="75000"/>
                  </a:schemeClr>
                </a:solidFill>
              </a:defRPr>
            </a:lvl3pPr>
            <a:lvl4pPr marL="1380918" indent="0" algn="ctr">
              <a:buNone/>
              <a:defRPr>
                <a:solidFill>
                  <a:schemeClr val="tx1">
                    <a:tint val="75000"/>
                  </a:schemeClr>
                </a:solidFill>
              </a:defRPr>
            </a:lvl4pPr>
            <a:lvl5pPr marL="1841224" indent="0" algn="ctr">
              <a:buNone/>
              <a:defRPr>
                <a:solidFill>
                  <a:schemeClr val="tx1">
                    <a:tint val="75000"/>
                  </a:schemeClr>
                </a:solidFill>
              </a:defRPr>
            </a:lvl5pPr>
            <a:lvl6pPr marL="2301531" indent="0" algn="ctr">
              <a:buNone/>
              <a:defRPr>
                <a:solidFill>
                  <a:schemeClr val="tx1">
                    <a:tint val="75000"/>
                  </a:schemeClr>
                </a:solidFill>
              </a:defRPr>
            </a:lvl6pPr>
            <a:lvl7pPr marL="2761835" indent="0" algn="ctr">
              <a:buNone/>
              <a:defRPr>
                <a:solidFill>
                  <a:schemeClr val="tx1">
                    <a:tint val="75000"/>
                  </a:schemeClr>
                </a:solidFill>
              </a:defRPr>
            </a:lvl7pPr>
            <a:lvl8pPr marL="3222145" indent="0" algn="ctr">
              <a:buNone/>
              <a:defRPr>
                <a:solidFill>
                  <a:schemeClr val="tx1">
                    <a:tint val="75000"/>
                  </a:schemeClr>
                </a:solidFill>
              </a:defRPr>
            </a:lvl8pPr>
            <a:lvl9pPr marL="3682448"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val="42096090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cxnSp>
        <p:nvCxnSpPr>
          <p:cNvPr id="4" name="Straight Connector 3"/>
          <p:cNvCxnSpPr/>
          <p:nvPr/>
        </p:nvCxnSpPr>
        <p:spPr>
          <a:xfrm>
            <a:off x="616297" y="1208034"/>
            <a:ext cx="7848962"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16297" y="5956655"/>
            <a:ext cx="7865252"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15677" y="489775"/>
            <a:ext cx="7848962" cy="653034"/>
          </a:xfrm>
          <a:prstGeom prst="rect">
            <a:avLst/>
          </a:prstGeom>
        </p:spPr>
        <p:txBody>
          <a:bodyPr lIns="0" tIns="0" rIns="0" bIns="0" anchor="b" anchorCtr="0"/>
          <a:lstStyle>
            <a:lvl1pPr>
              <a:defRPr/>
            </a:lvl1pPr>
          </a:lstStyle>
          <a:p>
            <a:r>
              <a:rPr lang="en-US" dirty="0" smtClean="0"/>
              <a:t>Click to edit Master title style</a:t>
            </a:r>
            <a:endParaRPr lang="en-ZA" dirty="0"/>
          </a:p>
        </p:txBody>
      </p:sp>
      <p:sp>
        <p:nvSpPr>
          <p:cNvPr id="3" name="Content Placeholder 2"/>
          <p:cNvSpPr>
            <a:spLocks noGrp="1"/>
          </p:cNvSpPr>
          <p:nvPr>
            <p:ph idx="1"/>
          </p:nvPr>
        </p:nvSpPr>
        <p:spPr>
          <a:xfrm>
            <a:off x="616297" y="1306066"/>
            <a:ext cx="7848962" cy="4538585"/>
          </a:xfrm>
          <a:prstGeom prst="rect">
            <a:avLst/>
          </a:prstGeom>
        </p:spPr>
        <p:txBody>
          <a:bodyPr lIns="0" tIns="0" rIns="0" bIns="0"/>
          <a:lstStyle>
            <a:lvl1pPr>
              <a:buFont typeface="Wingdings" pitchFamily="2" charset="2"/>
              <a:buNone/>
              <a:defRPr sz="1600"/>
            </a:lvl1pPr>
            <a:lvl2pPr marL="237265" indent="-237265">
              <a:buFont typeface="Wingdings" pitchFamily="2" charset="2"/>
              <a:buChar char="Ø"/>
              <a:defRPr sz="1600"/>
            </a:lvl2pPr>
            <a:lvl3pPr marL="467595" indent="-238648">
              <a:buFont typeface="Wingdings" pitchFamily="2" charset="2"/>
              <a:buChar char="§"/>
              <a:defRPr sz="1600"/>
            </a:lvl3pPr>
            <a:lvl4pPr marL="706249" indent="-238648">
              <a:buFont typeface="Arial" pitchFamily="34" charset="0"/>
              <a:buChar char="•"/>
              <a:defRPr sz="1600"/>
            </a:lvl4pPr>
            <a:lvl5pPr marL="943511" indent="-230328">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10"/>
          </p:nvPr>
        </p:nvSpPr>
        <p:spPr>
          <a:xfrm>
            <a:off x="8173401" y="6151034"/>
            <a:ext cx="308148" cy="228936"/>
          </a:xfrm>
          <a:prstGeom prst="rect">
            <a:avLst/>
          </a:prstGeom>
          <a:ln w="12700">
            <a:solidFill>
              <a:srgbClr val="B19935"/>
            </a:solidFill>
          </a:ln>
        </p:spPr>
        <p:txBody>
          <a:bodyPr vert="horz" wrap="square" lIns="0" tIns="0" rIns="0" bIns="0" numCol="1" anchor="ctr" anchorCtr="0" compatLnSpc="1">
            <a:prstTxWarp prst="textNoShape">
              <a:avLst/>
            </a:prstTxWarp>
          </a:bodyPr>
          <a:lstStyle>
            <a:lvl1pPr algn="ctr" eaLnBrk="1" hangingPunct="1">
              <a:defRPr sz="1100">
                <a:solidFill>
                  <a:srgbClr val="008000"/>
                </a:solidFill>
              </a:defRPr>
            </a:lvl1pPr>
          </a:lstStyle>
          <a:p>
            <a:pPr defTabSz="919023" fontAlgn="base">
              <a:spcBef>
                <a:spcPct val="0"/>
              </a:spcBef>
              <a:spcAft>
                <a:spcPct val="0"/>
              </a:spcAft>
            </a:pPr>
            <a:fld id="{E7FB5BCB-07DC-4563-87FD-50C8D7EF3ACF}" type="slidenum">
              <a:rPr lang="en-ZA" altLang="en-US" smtClean="0">
                <a:latin typeface="Arial" charset="0"/>
                <a:cs typeface="Arial" charset="0"/>
              </a:rPr>
              <a:pPr defTabSz="919023" fontAlgn="base">
                <a:spcBef>
                  <a:spcPct val="0"/>
                </a:spcBef>
                <a:spcAft>
                  <a:spcPct val="0"/>
                </a:spcAft>
              </a:pPr>
              <a:t>‹#›</a:t>
            </a:fld>
            <a:endParaRPr lang="en-ZA" altLang="en-US" dirty="0" smtClean="0">
              <a:latin typeface="Arial" charset="0"/>
              <a:cs typeface="Arial" charset="0"/>
            </a:endParaRPr>
          </a:p>
        </p:txBody>
      </p:sp>
    </p:spTree>
    <p:extLst>
      <p:ext uri="{BB962C8B-B14F-4D97-AF65-F5344CB8AC3E}">
        <p14:creationId xmlns:p14="http://schemas.microsoft.com/office/powerpoint/2010/main" val="4210921579"/>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4"/>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3266" indent="0" algn="ctr">
              <a:buNone/>
              <a:defRPr>
                <a:solidFill>
                  <a:schemeClr val="tx1">
                    <a:tint val="75000"/>
                  </a:schemeClr>
                </a:solidFill>
              </a:defRPr>
            </a:lvl2pPr>
            <a:lvl3pPr marL="906525" indent="0" algn="ctr">
              <a:buNone/>
              <a:defRPr>
                <a:solidFill>
                  <a:schemeClr val="tx1">
                    <a:tint val="75000"/>
                  </a:schemeClr>
                </a:solidFill>
              </a:defRPr>
            </a:lvl3pPr>
            <a:lvl4pPr marL="1359790" indent="0" algn="ctr">
              <a:buNone/>
              <a:defRPr>
                <a:solidFill>
                  <a:schemeClr val="tx1">
                    <a:tint val="75000"/>
                  </a:schemeClr>
                </a:solidFill>
              </a:defRPr>
            </a:lvl4pPr>
            <a:lvl5pPr marL="1813060" indent="0" algn="ctr">
              <a:buNone/>
              <a:defRPr>
                <a:solidFill>
                  <a:schemeClr val="tx1">
                    <a:tint val="75000"/>
                  </a:schemeClr>
                </a:solidFill>
              </a:defRPr>
            </a:lvl5pPr>
            <a:lvl6pPr marL="2266317" indent="0" algn="ctr">
              <a:buNone/>
              <a:defRPr>
                <a:solidFill>
                  <a:schemeClr val="tx1">
                    <a:tint val="75000"/>
                  </a:schemeClr>
                </a:solidFill>
              </a:defRPr>
            </a:lvl6pPr>
            <a:lvl7pPr marL="2719580" indent="0" algn="ctr">
              <a:buNone/>
              <a:defRPr>
                <a:solidFill>
                  <a:schemeClr val="tx1">
                    <a:tint val="75000"/>
                  </a:schemeClr>
                </a:solidFill>
              </a:defRPr>
            </a:lvl7pPr>
            <a:lvl8pPr marL="3172850" indent="0" algn="ctr">
              <a:buNone/>
              <a:defRPr>
                <a:solidFill>
                  <a:schemeClr val="tx1">
                    <a:tint val="75000"/>
                  </a:schemeClr>
                </a:solidFill>
              </a:defRPr>
            </a:lvl8pPr>
            <a:lvl9pPr marL="3626109"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98D3E56C-3785-4490-A417-FD7BB83C2B06}" type="datetime1">
              <a:rPr lang="en-ZA" smtClean="0">
                <a:solidFill>
                  <a:prstClr val="black">
                    <a:tint val="75000"/>
                  </a:prstClr>
                </a:solidFill>
              </a:rPr>
              <a:pPr/>
              <a:t>2021/08/18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54047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51064-F56E-4FFA-9084-E3B18FFEB5C9}" type="datetime1">
              <a:rPr lang="en-ZA" smtClean="0">
                <a:solidFill>
                  <a:prstClr val="black">
                    <a:tint val="75000"/>
                  </a:prstClr>
                </a:solidFill>
              </a:rPr>
              <a:pPr/>
              <a:t>2021/08/18</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5420762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EB1ED4C-C57D-4F58-A9D8-129BA30F708D}" type="datetime1">
              <a:rPr lang="en-ZA" smtClean="0">
                <a:solidFill>
                  <a:prstClr val="black">
                    <a:tint val="75000"/>
                  </a:prstClr>
                </a:solidFill>
              </a:rPr>
              <a:pPr/>
              <a:t>2021/08/18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1333104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9"/>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3266" indent="0">
              <a:buNone/>
              <a:defRPr sz="1800">
                <a:solidFill>
                  <a:schemeClr val="tx1">
                    <a:tint val="75000"/>
                  </a:schemeClr>
                </a:solidFill>
              </a:defRPr>
            </a:lvl2pPr>
            <a:lvl3pPr marL="906525" indent="0">
              <a:buNone/>
              <a:defRPr sz="1600">
                <a:solidFill>
                  <a:schemeClr val="tx1">
                    <a:tint val="75000"/>
                  </a:schemeClr>
                </a:solidFill>
              </a:defRPr>
            </a:lvl3pPr>
            <a:lvl4pPr marL="1359790" indent="0">
              <a:buNone/>
              <a:defRPr sz="1400">
                <a:solidFill>
                  <a:schemeClr val="tx1">
                    <a:tint val="75000"/>
                  </a:schemeClr>
                </a:solidFill>
              </a:defRPr>
            </a:lvl4pPr>
            <a:lvl5pPr marL="1813060" indent="0">
              <a:buNone/>
              <a:defRPr sz="1400">
                <a:solidFill>
                  <a:schemeClr val="tx1">
                    <a:tint val="75000"/>
                  </a:schemeClr>
                </a:solidFill>
              </a:defRPr>
            </a:lvl5pPr>
            <a:lvl6pPr marL="2266317" indent="0">
              <a:buNone/>
              <a:defRPr sz="1400">
                <a:solidFill>
                  <a:schemeClr val="tx1">
                    <a:tint val="75000"/>
                  </a:schemeClr>
                </a:solidFill>
              </a:defRPr>
            </a:lvl6pPr>
            <a:lvl7pPr marL="2719580" indent="0">
              <a:buNone/>
              <a:defRPr sz="1400">
                <a:solidFill>
                  <a:schemeClr val="tx1">
                    <a:tint val="75000"/>
                  </a:schemeClr>
                </a:solidFill>
              </a:defRPr>
            </a:lvl7pPr>
            <a:lvl8pPr marL="3172850" indent="0">
              <a:buNone/>
              <a:defRPr sz="1400">
                <a:solidFill>
                  <a:schemeClr val="tx1">
                    <a:tint val="75000"/>
                  </a:schemeClr>
                </a:solidFill>
              </a:defRPr>
            </a:lvl8pPr>
            <a:lvl9pPr marL="36261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2619FD-0C6C-45B9-BE6E-2C83BA366431}" type="datetime1">
              <a:rPr lang="en-ZA" smtClean="0">
                <a:solidFill>
                  <a:prstClr val="black">
                    <a:tint val="75000"/>
                  </a:prstClr>
                </a:solidFill>
              </a:rPr>
              <a:pPr/>
              <a:t>2021/08/18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1481959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A53AF80-825C-407F-8D45-CE25D6CE547A}" type="datetime1">
              <a:rPr lang="en-ZA" smtClean="0">
                <a:solidFill>
                  <a:prstClr val="black">
                    <a:tint val="75000"/>
                  </a:prstClr>
                </a:solidFill>
              </a:rPr>
              <a:pPr/>
              <a:t>2021/08/18</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5353991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3266" indent="0">
              <a:buNone/>
              <a:defRPr sz="2000" b="1"/>
            </a:lvl2pPr>
            <a:lvl3pPr marL="906525" indent="0">
              <a:buNone/>
              <a:defRPr sz="1800" b="1"/>
            </a:lvl3pPr>
            <a:lvl4pPr marL="1359790" indent="0">
              <a:buNone/>
              <a:defRPr sz="1600" b="1"/>
            </a:lvl4pPr>
            <a:lvl5pPr marL="1813060" indent="0">
              <a:buNone/>
              <a:defRPr sz="1600" b="1"/>
            </a:lvl5pPr>
            <a:lvl6pPr marL="2266317" indent="0">
              <a:buNone/>
              <a:defRPr sz="1600" b="1"/>
            </a:lvl6pPr>
            <a:lvl7pPr marL="2719580" indent="0">
              <a:buNone/>
              <a:defRPr sz="1600" b="1"/>
            </a:lvl7pPr>
            <a:lvl8pPr marL="3172850" indent="0">
              <a:buNone/>
              <a:defRPr sz="1600" b="1"/>
            </a:lvl8pPr>
            <a:lvl9pPr marL="36261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74" y="1535113"/>
            <a:ext cx="4041775" cy="639762"/>
          </a:xfrm>
        </p:spPr>
        <p:txBody>
          <a:bodyPr anchor="b"/>
          <a:lstStyle>
            <a:lvl1pPr marL="0" indent="0">
              <a:buNone/>
              <a:defRPr sz="2400" b="1"/>
            </a:lvl1pPr>
            <a:lvl2pPr marL="453266" indent="0">
              <a:buNone/>
              <a:defRPr sz="2000" b="1"/>
            </a:lvl2pPr>
            <a:lvl3pPr marL="906525" indent="0">
              <a:buNone/>
              <a:defRPr sz="1800" b="1"/>
            </a:lvl3pPr>
            <a:lvl4pPr marL="1359790" indent="0">
              <a:buNone/>
              <a:defRPr sz="1600" b="1"/>
            </a:lvl4pPr>
            <a:lvl5pPr marL="1813060" indent="0">
              <a:buNone/>
              <a:defRPr sz="1600" b="1"/>
            </a:lvl5pPr>
            <a:lvl6pPr marL="2266317" indent="0">
              <a:buNone/>
              <a:defRPr sz="1600" b="1"/>
            </a:lvl6pPr>
            <a:lvl7pPr marL="2719580" indent="0">
              <a:buNone/>
              <a:defRPr sz="1600" b="1"/>
            </a:lvl7pPr>
            <a:lvl8pPr marL="3172850" indent="0">
              <a:buNone/>
              <a:defRPr sz="1600" b="1"/>
            </a:lvl8pPr>
            <a:lvl9pPr marL="36261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290AFB48-0BB3-4E94-8CF3-8AE7AE4E20AD}" type="datetime1">
              <a:rPr lang="en-ZA" smtClean="0">
                <a:solidFill>
                  <a:prstClr val="black">
                    <a:tint val="75000"/>
                  </a:prstClr>
                </a:solidFill>
              </a:rPr>
              <a:pPr/>
              <a:t>2021/08/18</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1706814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A288E5A0-71DA-40B4-B29A-BA767EF3ABBF}" type="datetime1">
              <a:rPr lang="en-ZA" smtClean="0">
                <a:solidFill>
                  <a:prstClr val="black">
                    <a:tint val="75000"/>
                  </a:prstClr>
                </a:solidFill>
              </a:rPr>
              <a:pPr/>
              <a:t>2021/08/18</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0398459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51064-F56E-4FFA-9084-E3B18FFEB5C9}" type="datetime1">
              <a:rPr lang="en-ZA" smtClean="0">
                <a:solidFill>
                  <a:prstClr val="black">
                    <a:tint val="75000"/>
                  </a:prstClr>
                </a:solidFill>
              </a:rPr>
              <a:pPr/>
              <a:t>2021/08/18</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1911468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9"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49" y="1435100"/>
            <a:ext cx="3008313" cy="4691063"/>
          </a:xfrm>
        </p:spPr>
        <p:txBody>
          <a:bodyPr/>
          <a:lstStyle>
            <a:lvl1pPr marL="0" indent="0">
              <a:buNone/>
              <a:defRPr sz="1400"/>
            </a:lvl1pPr>
            <a:lvl2pPr marL="453266" indent="0">
              <a:buNone/>
              <a:defRPr sz="1200"/>
            </a:lvl2pPr>
            <a:lvl3pPr marL="906525" indent="0">
              <a:buNone/>
              <a:defRPr sz="1000"/>
            </a:lvl3pPr>
            <a:lvl4pPr marL="1359790" indent="0">
              <a:buNone/>
              <a:defRPr sz="900"/>
            </a:lvl4pPr>
            <a:lvl5pPr marL="1813060" indent="0">
              <a:buNone/>
              <a:defRPr sz="900"/>
            </a:lvl5pPr>
            <a:lvl6pPr marL="2266317" indent="0">
              <a:buNone/>
              <a:defRPr sz="900"/>
            </a:lvl6pPr>
            <a:lvl7pPr marL="2719580" indent="0">
              <a:buNone/>
              <a:defRPr sz="900"/>
            </a:lvl7pPr>
            <a:lvl8pPr marL="3172850" indent="0">
              <a:buNone/>
              <a:defRPr sz="900"/>
            </a:lvl8pPr>
            <a:lvl9pPr marL="36261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8DC31-070C-4E9E-98E9-1CE57208C44C}" type="datetime1">
              <a:rPr lang="en-ZA" smtClean="0">
                <a:solidFill>
                  <a:prstClr val="black">
                    <a:tint val="75000"/>
                  </a:prstClr>
                </a:solidFill>
              </a:rPr>
              <a:pPr/>
              <a:t>2021/08/18</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7815865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3266" indent="0">
              <a:buNone/>
              <a:defRPr sz="2800"/>
            </a:lvl2pPr>
            <a:lvl3pPr marL="906525" indent="0">
              <a:buNone/>
              <a:defRPr sz="2400"/>
            </a:lvl3pPr>
            <a:lvl4pPr marL="1359790" indent="0">
              <a:buNone/>
              <a:defRPr sz="2000"/>
            </a:lvl4pPr>
            <a:lvl5pPr marL="1813060" indent="0">
              <a:buNone/>
              <a:defRPr sz="2000"/>
            </a:lvl5pPr>
            <a:lvl6pPr marL="2266317" indent="0">
              <a:buNone/>
              <a:defRPr sz="2000"/>
            </a:lvl6pPr>
            <a:lvl7pPr marL="2719580" indent="0">
              <a:buNone/>
              <a:defRPr sz="2000"/>
            </a:lvl7pPr>
            <a:lvl8pPr marL="3172850" indent="0">
              <a:buNone/>
              <a:defRPr sz="2000"/>
            </a:lvl8pPr>
            <a:lvl9pPr marL="3626109"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3266" indent="0">
              <a:buNone/>
              <a:defRPr sz="1200"/>
            </a:lvl2pPr>
            <a:lvl3pPr marL="906525" indent="0">
              <a:buNone/>
              <a:defRPr sz="1000"/>
            </a:lvl3pPr>
            <a:lvl4pPr marL="1359790" indent="0">
              <a:buNone/>
              <a:defRPr sz="900"/>
            </a:lvl4pPr>
            <a:lvl5pPr marL="1813060" indent="0">
              <a:buNone/>
              <a:defRPr sz="900"/>
            </a:lvl5pPr>
            <a:lvl6pPr marL="2266317" indent="0">
              <a:buNone/>
              <a:defRPr sz="900"/>
            </a:lvl6pPr>
            <a:lvl7pPr marL="2719580" indent="0">
              <a:buNone/>
              <a:defRPr sz="900"/>
            </a:lvl7pPr>
            <a:lvl8pPr marL="3172850" indent="0">
              <a:buNone/>
              <a:defRPr sz="900"/>
            </a:lvl8pPr>
            <a:lvl9pPr marL="36261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B1D37-E751-477E-99F4-D928C2FC667B}" type="datetime1">
              <a:rPr lang="en-ZA" smtClean="0">
                <a:solidFill>
                  <a:prstClr val="black">
                    <a:tint val="75000"/>
                  </a:prstClr>
                </a:solidFill>
              </a:rPr>
              <a:pPr/>
              <a:t>2021/08/18</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339158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8F9AE7A-28A1-4E62-A65F-2B0F20BA3378}" type="datetime1">
              <a:rPr lang="en-ZA" smtClean="0">
                <a:solidFill>
                  <a:prstClr val="black">
                    <a:tint val="75000"/>
                  </a:prstClr>
                </a:solidFill>
              </a:rPr>
              <a:pPr/>
              <a:t>2021/08/18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6483078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E2F8CC5-FF8C-4AB5-9BE2-75BB156A9FB4}" type="datetime1">
              <a:rPr lang="en-ZA" smtClean="0">
                <a:solidFill>
                  <a:prstClr val="black">
                    <a:tint val="75000"/>
                  </a:prstClr>
                </a:solidFill>
              </a:rPr>
              <a:pPr/>
              <a:t>2021/08/18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02106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9"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49" y="1435100"/>
            <a:ext cx="3008313" cy="4691063"/>
          </a:xfrm>
        </p:spPr>
        <p:txBody>
          <a:bodyPr/>
          <a:lstStyle>
            <a:lvl1pPr marL="0" indent="0">
              <a:buNone/>
              <a:defRPr sz="1400"/>
            </a:lvl1pPr>
            <a:lvl2pPr marL="453266" indent="0">
              <a:buNone/>
              <a:defRPr sz="1200"/>
            </a:lvl2pPr>
            <a:lvl3pPr marL="906525" indent="0">
              <a:buNone/>
              <a:defRPr sz="1000"/>
            </a:lvl3pPr>
            <a:lvl4pPr marL="1359790" indent="0">
              <a:buNone/>
              <a:defRPr sz="900"/>
            </a:lvl4pPr>
            <a:lvl5pPr marL="1813060" indent="0">
              <a:buNone/>
              <a:defRPr sz="900"/>
            </a:lvl5pPr>
            <a:lvl6pPr marL="2266317" indent="0">
              <a:buNone/>
              <a:defRPr sz="900"/>
            </a:lvl6pPr>
            <a:lvl7pPr marL="2719580" indent="0">
              <a:buNone/>
              <a:defRPr sz="900"/>
            </a:lvl7pPr>
            <a:lvl8pPr marL="3172850" indent="0">
              <a:buNone/>
              <a:defRPr sz="900"/>
            </a:lvl8pPr>
            <a:lvl9pPr marL="36261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8DC31-070C-4E9E-98E9-1CE57208C44C}" type="datetime1">
              <a:rPr lang="en-ZA" smtClean="0">
                <a:solidFill>
                  <a:prstClr val="black">
                    <a:tint val="75000"/>
                  </a:prstClr>
                </a:solidFill>
              </a:rPr>
              <a:pPr/>
              <a:t>2021/08/18</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5746760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56873364"/>
              </p:ext>
            </p:extLst>
          </p:nvPr>
        </p:nvGraphicFramePr>
        <p:xfrm>
          <a:off x="1496" y="1675"/>
          <a:ext cx="1492" cy="1619"/>
        </p:xfrm>
        <a:graphic>
          <a:graphicData uri="http://schemas.openxmlformats.org/presentationml/2006/ole">
            <mc:AlternateContent xmlns:mc="http://schemas.openxmlformats.org/markup-compatibility/2006">
              <mc:Choice xmlns:v="urn:schemas-microsoft-com:vml" Requires="v">
                <p:oleObj spid="_x0000_s13370" name="think-cell Slide" r:id="rId4" imgW="493" imgH="493" progId="TCLayout.ActiveDocument.1">
                  <p:embed/>
                </p:oleObj>
              </mc:Choice>
              <mc:Fallback>
                <p:oleObj name="think-cell Slide" r:id="rId4" imgW="493" imgH="493" progId="TCLayout.ActiveDocument.1">
                  <p:embed/>
                  <p:pic>
                    <p:nvPicPr>
                      <p:cNvPr id="0" name=""/>
                      <p:cNvPicPr/>
                      <p:nvPr/>
                    </p:nvPicPr>
                    <p:blipFill>
                      <a:blip r:embed="rId5"/>
                      <a:stretch>
                        <a:fillRect/>
                      </a:stretch>
                    </p:blipFill>
                    <p:spPr>
                      <a:xfrm>
                        <a:off x="1496" y="1675"/>
                        <a:ext cx="1492" cy="1619"/>
                      </a:xfrm>
                      <a:prstGeom prst="rect">
                        <a:avLst/>
                      </a:prstGeom>
                    </p:spPr>
                  </p:pic>
                </p:oleObj>
              </mc:Fallback>
            </mc:AlternateContent>
          </a:graphicData>
        </a:graphic>
      </p:graphicFrame>
      <p:sp>
        <p:nvSpPr>
          <p:cNvPr id="2" name="Title 1"/>
          <p:cNvSpPr>
            <a:spLocks noGrp="1"/>
          </p:cNvSpPr>
          <p:nvPr>
            <p:ph type="title"/>
          </p:nvPr>
        </p:nvSpPr>
        <p:spPr>
          <a:xfrm>
            <a:off x="285639" y="321864"/>
            <a:ext cx="8574539" cy="314028"/>
          </a:xfrm>
          <a:prstGeom prst="rect">
            <a:avLst/>
          </a:prstGeom>
        </p:spPr>
        <p:txBody>
          <a:bodyPr/>
          <a:lstStyle/>
          <a:p>
            <a:r>
              <a:rPr lang="en-US" noProof="0" dirty="0"/>
              <a:t>Click to edit Master title style</a:t>
            </a:r>
          </a:p>
        </p:txBody>
      </p:sp>
      <p:sp>
        <p:nvSpPr>
          <p:cNvPr id="7" name="Subtitle0"/>
          <p:cNvSpPr>
            <a:spLocks noGrp="1"/>
          </p:cNvSpPr>
          <p:nvPr>
            <p:ph type="body" idx="13" hasCustomPrompt="1"/>
          </p:nvPr>
        </p:nvSpPr>
        <p:spPr>
          <a:xfrm>
            <a:off x="285639" y="721320"/>
            <a:ext cx="8574539" cy="276999"/>
          </a:xfrm>
          <a:prstGeom prst="rect">
            <a:avLst/>
          </a:prstGeom>
        </p:spPr>
        <p:txBody>
          <a:bodyPr vert="horz" wrap="square" lIns="0" tIns="0" rIns="0" bIns="0" rtlCol="0" anchor="t" anchorCtr="0">
            <a:spAutoFit/>
          </a:bodyPr>
          <a:lstStyle>
            <a:lvl1pPr marL="0" indent="0" algn="l" defTabSz="805438" rtl="0" eaLnBrk="1" latinLnBrk="0" hangingPunct="1">
              <a:spcBef>
                <a:spcPct val="0"/>
              </a:spcBef>
              <a:buNone/>
              <a:defRPr lang="en-US" sz="1800" b="0" kern="1200" dirty="0" smtClean="0">
                <a:solidFill>
                  <a:schemeClr val="bg1">
                    <a:lumMod val="50000"/>
                  </a:schemeClr>
                </a:solidFill>
                <a:latin typeface="+mn-lt"/>
                <a:ea typeface="+mj-ea"/>
                <a:cs typeface="+mj-cs"/>
              </a:defRPr>
            </a:lvl1pPr>
            <a:lvl2pPr marL="402731" indent="0">
              <a:buNone/>
              <a:defRPr sz="1800" b="1"/>
            </a:lvl2pPr>
            <a:lvl3pPr marL="805438" indent="0">
              <a:buNone/>
              <a:defRPr sz="1600" b="1"/>
            </a:lvl3pPr>
            <a:lvl4pPr marL="1208153" indent="0">
              <a:buNone/>
              <a:defRPr sz="1400" b="1"/>
            </a:lvl4pPr>
            <a:lvl5pPr marL="1610860" indent="0">
              <a:buNone/>
              <a:defRPr sz="1400" b="1"/>
            </a:lvl5pPr>
            <a:lvl6pPr marL="2013575" indent="0">
              <a:buNone/>
              <a:defRPr sz="1400" b="1"/>
            </a:lvl6pPr>
            <a:lvl7pPr marL="2416283" indent="0">
              <a:buNone/>
              <a:defRPr sz="1400" b="1"/>
            </a:lvl7pPr>
            <a:lvl8pPr marL="2819004" indent="0">
              <a:buNone/>
              <a:defRPr sz="1400" b="1"/>
            </a:lvl8pPr>
            <a:lvl9pPr marL="3221712" indent="0">
              <a:buNone/>
              <a:defRPr sz="1400" b="1"/>
            </a:lvl9pPr>
          </a:lstStyle>
          <a:p>
            <a:pPr lvl="0"/>
            <a:r>
              <a:rPr lang="en-US" noProof="0" dirty="0"/>
              <a:t>Click to add subtitle</a:t>
            </a:r>
          </a:p>
        </p:txBody>
      </p:sp>
    </p:spTree>
    <p:extLst>
      <p:ext uri="{BB962C8B-B14F-4D97-AF65-F5344CB8AC3E}">
        <p14:creationId xmlns:p14="http://schemas.microsoft.com/office/powerpoint/2010/main" val="364101491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6872569"/>
          </a:xfrm>
          <a:prstGeom prst="rect">
            <a:avLst/>
          </a:prstGeom>
        </p:spPr>
      </p:pic>
      <p:sp>
        <p:nvSpPr>
          <p:cNvPr id="4" name="TextBox 3"/>
          <p:cNvSpPr txBox="1"/>
          <p:nvPr userDrawn="1"/>
        </p:nvSpPr>
        <p:spPr>
          <a:xfrm>
            <a:off x="262370" y="6431317"/>
            <a:ext cx="1990724" cy="260818"/>
          </a:xfrm>
          <a:prstGeom prst="rect">
            <a:avLst/>
          </a:prstGeom>
          <a:noFill/>
        </p:spPr>
        <p:txBody>
          <a:bodyPr wrap="square" lIns="90656" tIns="45328" rIns="90656" bIns="45328" rtlCol="0">
            <a:spAutoFit/>
          </a:bodyPr>
          <a:lstStyle/>
          <a:p>
            <a:pPr defTabSz="906525"/>
            <a:r>
              <a:rPr lang="en-ZA" sz="1100" dirty="0">
                <a:solidFill>
                  <a:srgbClr val="008060"/>
                </a:solidFill>
                <a:latin typeface="Gill Sans Std Light" panose="020B0302020104020203" pitchFamily="34" charset="0"/>
              </a:rPr>
              <a:t>Land Bank Presentation     </a:t>
            </a:r>
            <a:fld id="{52AC310D-40ED-4F52-94A8-7DCEA5352FE4}" type="slidenum">
              <a:rPr lang="en-ZA" sz="1100">
                <a:solidFill>
                  <a:srgbClr val="008060"/>
                </a:solidFill>
                <a:latin typeface="Gill Sans Std Light" panose="020B0302020104020203" pitchFamily="34" charset="0"/>
              </a:rPr>
              <a:pPr defTabSz="906525"/>
              <a:t>‹#›</a:t>
            </a:fld>
            <a:endParaRPr lang="en-ZA" sz="1100" dirty="0">
              <a:solidFill>
                <a:srgbClr val="008060"/>
              </a:solidFill>
              <a:latin typeface="Gill Sans Std Light" panose="020B0302020104020203" pitchFamily="34" charset="0"/>
            </a:endParaRPr>
          </a:p>
        </p:txBody>
      </p:sp>
    </p:spTree>
    <p:extLst>
      <p:ext uri="{BB962C8B-B14F-4D97-AF65-F5344CB8AC3E}">
        <p14:creationId xmlns:p14="http://schemas.microsoft.com/office/powerpoint/2010/main" val="22815010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61037" indent="0" algn="ctr">
              <a:buNone/>
              <a:defRPr>
                <a:solidFill>
                  <a:schemeClr val="tx1">
                    <a:tint val="75000"/>
                  </a:schemeClr>
                </a:solidFill>
              </a:defRPr>
            </a:lvl2pPr>
            <a:lvl3pPr marL="922075" indent="0" algn="ctr">
              <a:buNone/>
              <a:defRPr>
                <a:solidFill>
                  <a:schemeClr val="tx1">
                    <a:tint val="75000"/>
                  </a:schemeClr>
                </a:solidFill>
              </a:defRPr>
            </a:lvl3pPr>
            <a:lvl4pPr marL="1383113" indent="0" algn="ctr">
              <a:buNone/>
              <a:defRPr>
                <a:solidFill>
                  <a:schemeClr val="tx1">
                    <a:tint val="75000"/>
                  </a:schemeClr>
                </a:solidFill>
              </a:defRPr>
            </a:lvl4pPr>
            <a:lvl5pPr marL="1844151" indent="0" algn="ctr">
              <a:buNone/>
              <a:defRPr>
                <a:solidFill>
                  <a:schemeClr val="tx1">
                    <a:tint val="75000"/>
                  </a:schemeClr>
                </a:solidFill>
              </a:defRPr>
            </a:lvl5pPr>
            <a:lvl6pPr marL="2305188" indent="0" algn="ctr">
              <a:buNone/>
              <a:defRPr>
                <a:solidFill>
                  <a:schemeClr val="tx1">
                    <a:tint val="75000"/>
                  </a:schemeClr>
                </a:solidFill>
              </a:defRPr>
            </a:lvl6pPr>
            <a:lvl7pPr marL="2766225" indent="0" algn="ctr">
              <a:buNone/>
              <a:defRPr>
                <a:solidFill>
                  <a:schemeClr val="tx1">
                    <a:tint val="75000"/>
                  </a:schemeClr>
                </a:solidFill>
              </a:defRPr>
            </a:lvl7pPr>
            <a:lvl8pPr marL="3227264" indent="0" algn="ctr">
              <a:buNone/>
              <a:defRPr>
                <a:solidFill>
                  <a:schemeClr val="tx1">
                    <a:tint val="75000"/>
                  </a:schemeClr>
                </a:solidFill>
              </a:defRPr>
            </a:lvl8pPr>
            <a:lvl9pPr marL="3688301"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val="42596181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79" y="275017"/>
            <a:ext cx="8229057" cy="1143240"/>
          </a:xfrm>
          <a:prstGeom prst="rect">
            <a:avLst/>
          </a:prstGeom>
        </p:spPr>
        <p:txBody>
          <a:bodyPr lIns="80049" tIns="40025" rIns="80049" bIns="40025"/>
          <a:lstStyle/>
          <a:p>
            <a:r>
              <a:rPr lang="en-US" smtClean="0"/>
              <a:t>Click to edit Master title style</a:t>
            </a:r>
            <a:endParaRPr lang="en-US"/>
          </a:p>
        </p:txBody>
      </p:sp>
      <p:sp>
        <p:nvSpPr>
          <p:cNvPr id="3" name="Text Placeholder 2"/>
          <p:cNvSpPr>
            <a:spLocks noGrp="1"/>
          </p:cNvSpPr>
          <p:nvPr>
            <p:ph type="body" sz="half" idx="1"/>
          </p:nvPr>
        </p:nvSpPr>
        <p:spPr>
          <a:xfrm>
            <a:off x="457474" y="1599673"/>
            <a:ext cx="4049369" cy="4526884"/>
          </a:xfrm>
          <a:prstGeom prst="rect">
            <a:avLst/>
          </a:prstGeom>
        </p:spPr>
        <p:txBody>
          <a:bodyPr lIns="80049" tIns="40025" rIns="80049" bIns="4002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159" y="1599673"/>
            <a:ext cx="4049370" cy="4526884"/>
          </a:xfrm>
          <a:prstGeom prst="rect">
            <a:avLst/>
          </a:prstGeom>
        </p:spPr>
        <p:txBody>
          <a:bodyPr lIns="80049" tIns="40025" rIns="80049" bIns="4002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3756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79" y="275017"/>
            <a:ext cx="8229057" cy="1143240"/>
          </a:xfrm>
          <a:prstGeom prst="rect">
            <a:avLst/>
          </a:prstGeom>
        </p:spPr>
        <p:txBody>
          <a:bodyPr lIns="80049" tIns="40025" rIns="80049" bIns="40025"/>
          <a:lstStyle/>
          <a:p>
            <a:r>
              <a:rPr lang="en-US" smtClean="0"/>
              <a:t>Click to edit Master title style</a:t>
            </a:r>
            <a:endParaRPr lang="en-US"/>
          </a:p>
        </p:txBody>
      </p:sp>
      <p:sp>
        <p:nvSpPr>
          <p:cNvPr id="3" name="Content Placeholder 2"/>
          <p:cNvSpPr>
            <a:spLocks noGrp="1"/>
          </p:cNvSpPr>
          <p:nvPr>
            <p:ph idx="1"/>
          </p:nvPr>
        </p:nvSpPr>
        <p:spPr>
          <a:xfrm>
            <a:off x="457479" y="1599673"/>
            <a:ext cx="8229057" cy="4526884"/>
          </a:xfrm>
          <a:prstGeom prst="rect">
            <a:avLst/>
          </a:prstGeom>
        </p:spPr>
        <p:txBody>
          <a:bodyPr lIns="80049" tIns="40025" rIns="80049" bIns="4002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75937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61608" indent="0" algn="ctr">
              <a:buNone/>
              <a:defRPr>
                <a:solidFill>
                  <a:schemeClr val="tx1">
                    <a:tint val="75000"/>
                  </a:schemeClr>
                </a:solidFill>
              </a:defRPr>
            </a:lvl2pPr>
            <a:lvl3pPr marL="923215" indent="0" algn="ctr">
              <a:buNone/>
              <a:defRPr>
                <a:solidFill>
                  <a:schemeClr val="tx1">
                    <a:tint val="75000"/>
                  </a:schemeClr>
                </a:solidFill>
              </a:defRPr>
            </a:lvl3pPr>
            <a:lvl4pPr marL="1384823" indent="0" algn="ctr">
              <a:buNone/>
              <a:defRPr>
                <a:solidFill>
                  <a:schemeClr val="tx1">
                    <a:tint val="75000"/>
                  </a:schemeClr>
                </a:solidFill>
              </a:defRPr>
            </a:lvl4pPr>
            <a:lvl5pPr marL="1846431" indent="0" algn="ctr">
              <a:buNone/>
              <a:defRPr>
                <a:solidFill>
                  <a:schemeClr val="tx1">
                    <a:tint val="75000"/>
                  </a:schemeClr>
                </a:solidFill>
              </a:defRPr>
            </a:lvl5pPr>
            <a:lvl6pPr marL="2308037" indent="0" algn="ctr">
              <a:buNone/>
              <a:defRPr>
                <a:solidFill>
                  <a:schemeClr val="tx1">
                    <a:tint val="75000"/>
                  </a:schemeClr>
                </a:solidFill>
              </a:defRPr>
            </a:lvl6pPr>
            <a:lvl7pPr marL="2769645" indent="0" algn="ctr">
              <a:buNone/>
              <a:defRPr>
                <a:solidFill>
                  <a:schemeClr val="tx1">
                    <a:tint val="75000"/>
                  </a:schemeClr>
                </a:solidFill>
              </a:defRPr>
            </a:lvl7pPr>
            <a:lvl8pPr marL="3231253" indent="0" algn="ctr">
              <a:buNone/>
              <a:defRPr>
                <a:solidFill>
                  <a:schemeClr val="tx1">
                    <a:tint val="75000"/>
                  </a:schemeClr>
                </a:solidFill>
              </a:defRPr>
            </a:lvl8pPr>
            <a:lvl9pPr marL="369286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val="25758503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cxnSp>
        <p:nvCxnSpPr>
          <p:cNvPr id="4" name="Straight Connector 3"/>
          <p:cNvCxnSpPr/>
          <p:nvPr/>
        </p:nvCxnSpPr>
        <p:spPr>
          <a:xfrm>
            <a:off x="616297" y="1208034"/>
            <a:ext cx="7848962"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16297" y="5956655"/>
            <a:ext cx="7865252"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15677" y="489775"/>
            <a:ext cx="7848962" cy="653034"/>
          </a:xfrm>
          <a:prstGeom prst="rect">
            <a:avLst/>
          </a:prstGeom>
        </p:spPr>
        <p:txBody>
          <a:bodyPr lIns="0" tIns="0" rIns="0" bIns="0" anchor="b" anchorCtr="0"/>
          <a:lstStyle>
            <a:lvl1pPr>
              <a:defRPr/>
            </a:lvl1pPr>
          </a:lstStyle>
          <a:p>
            <a:r>
              <a:rPr lang="en-US" dirty="0" smtClean="0"/>
              <a:t>Click to edit Master title style</a:t>
            </a:r>
            <a:endParaRPr lang="en-ZA" dirty="0"/>
          </a:p>
        </p:txBody>
      </p:sp>
      <p:sp>
        <p:nvSpPr>
          <p:cNvPr id="3" name="Content Placeholder 2"/>
          <p:cNvSpPr>
            <a:spLocks noGrp="1"/>
          </p:cNvSpPr>
          <p:nvPr>
            <p:ph idx="1"/>
          </p:nvPr>
        </p:nvSpPr>
        <p:spPr>
          <a:xfrm>
            <a:off x="616297" y="1306066"/>
            <a:ext cx="7848962" cy="4538585"/>
          </a:xfrm>
          <a:prstGeom prst="rect">
            <a:avLst/>
          </a:prstGeom>
        </p:spPr>
        <p:txBody>
          <a:bodyPr lIns="0" tIns="0" rIns="0" bIns="0"/>
          <a:lstStyle>
            <a:lvl1pPr>
              <a:buFont typeface="Wingdings" pitchFamily="2" charset="2"/>
              <a:buNone/>
              <a:defRPr sz="1600"/>
            </a:lvl1pPr>
            <a:lvl2pPr marL="237937" indent="-237937">
              <a:buFont typeface="Wingdings" pitchFamily="2" charset="2"/>
              <a:buChar char="Ø"/>
              <a:defRPr sz="1600"/>
            </a:lvl2pPr>
            <a:lvl3pPr marL="468917" indent="-239328">
              <a:buFont typeface="Wingdings" pitchFamily="2" charset="2"/>
              <a:buChar char="§"/>
              <a:defRPr sz="1600"/>
            </a:lvl3pPr>
            <a:lvl4pPr marL="708245" indent="-239328">
              <a:buFont typeface="Arial" pitchFamily="34" charset="0"/>
              <a:buChar char="•"/>
              <a:defRPr sz="1600"/>
            </a:lvl4pPr>
            <a:lvl5pPr marL="946182" indent="-230980">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10"/>
          </p:nvPr>
        </p:nvSpPr>
        <p:spPr>
          <a:xfrm>
            <a:off x="8173401" y="6151034"/>
            <a:ext cx="308148" cy="228936"/>
          </a:xfrm>
          <a:prstGeom prst="rect">
            <a:avLst/>
          </a:prstGeom>
          <a:ln w="12700">
            <a:solidFill>
              <a:srgbClr val="B19935"/>
            </a:solidFill>
          </a:ln>
        </p:spPr>
        <p:txBody>
          <a:bodyPr lIns="0" tIns="0" rIns="0" bIns="0" anchor="ctr" anchorCtr="0"/>
          <a:lstStyle>
            <a:lvl1pPr algn="ctr">
              <a:defRPr sz="1100">
                <a:solidFill>
                  <a:srgbClr val="008000"/>
                </a:solidFill>
              </a:defRPr>
            </a:lvl1pPr>
          </a:lstStyle>
          <a:p>
            <a:pPr defTabSz="922528" fontAlgn="base">
              <a:spcBef>
                <a:spcPct val="0"/>
              </a:spcBef>
              <a:spcAft>
                <a:spcPct val="0"/>
              </a:spcAft>
              <a:defRPr/>
            </a:pPr>
            <a:fld id="{D7BF0DD6-3B7D-4014-83BA-59E01C15059F}" type="slidenum">
              <a:rPr lang="en-ZA">
                <a:latin typeface="Arial" charset="0"/>
                <a:cs typeface="Arial" charset="0"/>
              </a:rPr>
              <a:pPr defTabSz="922528" fontAlgn="base">
                <a:spcBef>
                  <a:spcPct val="0"/>
                </a:spcBef>
                <a:spcAft>
                  <a:spcPct val="0"/>
                </a:spcAft>
                <a:defRPr/>
              </a:pPr>
              <a:t>‹#›</a:t>
            </a:fld>
            <a:endParaRPr lang="en-ZA" dirty="0">
              <a:latin typeface="Arial" charset="0"/>
              <a:cs typeface="Arial" charset="0"/>
            </a:endParaRPr>
          </a:p>
        </p:txBody>
      </p:sp>
    </p:spTree>
    <p:extLst>
      <p:ext uri="{BB962C8B-B14F-4D97-AF65-F5344CB8AC3E}">
        <p14:creationId xmlns:p14="http://schemas.microsoft.com/office/powerpoint/2010/main" val="214330697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3266" indent="0">
              <a:buNone/>
              <a:defRPr sz="2800"/>
            </a:lvl2pPr>
            <a:lvl3pPr marL="906525" indent="0">
              <a:buNone/>
              <a:defRPr sz="2400"/>
            </a:lvl3pPr>
            <a:lvl4pPr marL="1359790" indent="0">
              <a:buNone/>
              <a:defRPr sz="2000"/>
            </a:lvl4pPr>
            <a:lvl5pPr marL="1813060" indent="0">
              <a:buNone/>
              <a:defRPr sz="2000"/>
            </a:lvl5pPr>
            <a:lvl6pPr marL="2266317" indent="0">
              <a:buNone/>
              <a:defRPr sz="2000"/>
            </a:lvl6pPr>
            <a:lvl7pPr marL="2719580" indent="0">
              <a:buNone/>
              <a:defRPr sz="2000"/>
            </a:lvl7pPr>
            <a:lvl8pPr marL="3172850" indent="0">
              <a:buNone/>
              <a:defRPr sz="2000"/>
            </a:lvl8pPr>
            <a:lvl9pPr marL="3626109"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3266" indent="0">
              <a:buNone/>
              <a:defRPr sz="1200"/>
            </a:lvl2pPr>
            <a:lvl3pPr marL="906525" indent="0">
              <a:buNone/>
              <a:defRPr sz="1000"/>
            </a:lvl3pPr>
            <a:lvl4pPr marL="1359790" indent="0">
              <a:buNone/>
              <a:defRPr sz="900"/>
            </a:lvl4pPr>
            <a:lvl5pPr marL="1813060" indent="0">
              <a:buNone/>
              <a:defRPr sz="900"/>
            </a:lvl5pPr>
            <a:lvl6pPr marL="2266317" indent="0">
              <a:buNone/>
              <a:defRPr sz="900"/>
            </a:lvl6pPr>
            <a:lvl7pPr marL="2719580" indent="0">
              <a:buNone/>
              <a:defRPr sz="900"/>
            </a:lvl7pPr>
            <a:lvl8pPr marL="3172850" indent="0">
              <a:buNone/>
              <a:defRPr sz="900"/>
            </a:lvl8pPr>
            <a:lvl9pPr marL="36261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B1D37-E751-477E-99F4-D928C2FC667B}" type="datetime1">
              <a:rPr lang="en-ZA" smtClean="0">
                <a:solidFill>
                  <a:prstClr val="black">
                    <a:tint val="75000"/>
                  </a:prstClr>
                </a:solidFill>
              </a:rPr>
              <a:pPr/>
              <a:t>2021/08/18</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BAAF58-F0CE-45E8-9336-100A4352F8D4}"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27402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68.xml"/><Relationship Id="rId1" Type="http://schemas.openxmlformats.org/officeDocument/2006/relationships/slideLayout" Target="../slideLayouts/slideLayout67.xml"/><Relationship Id="rId4"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5" Type="http://schemas.openxmlformats.org/officeDocument/2006/relationships/image" Target="../media/image8.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86.xml"/><Relationship Id="rId1" Type="http://schemas.openxmlformats.org/officeDocument/2006/relationships/slideLayout" Target="../slideLayouts/slideLayout85.xml"/><Relationship Id="rId4"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18" Type="http://schemas.openxmlformats.org/officeDocument/2006/relationships/tags" Target="../tags/tag12.xml"/><Relationship Id="rId26" Type="http://schemas.openxmlformats.org/officeDocument/2006/relationships/tags" Target="../tags/tag20.xml"/><Relationship Id="rId3" Type="http://schemas.openxmlformats.org/officeDocument/2006/relationships/slideLayout" Target="../slideLayouts/slideLayout16.xml"/><Relationship Id="rId21" Type="http://schemas.openxmlformats.org/officeDocument/2006/relationships/tags" Target="../tags/tag15.xml"/><Relationship Id="rId7" Type="http://schemas.openxmlformats.org/officeDocument/2006/relationships/vmlDrawing" Target="../drawings/vmlDrawing2.vml"/><Relationship Id="rId12" Type="http://schemas.openxmlformats.org/officeDocument/2006/relationships/tags" Target="../tags/tag6.xml"/><Relationship Id="rId17" Type="http://schemas.openxmlformats.org/officeDocument/2006/relationships/tags" Target="../tags/tag11.xml"/><Relationship Id="rId25" Type="http://schemas.openxmlformats.org/officeDocument/2006/relationships/tags" Target="../tags/tag19.xml"/><Relationship Id="rId2" Type="http://schemas.openxmlformats.org/officeDocument/2006/relationships/slideLayout" Target="../slideLayouts/slideLayout15.xml"/><Relationship Id="rId16" Type="http://schemas.openxmlformats.org/officeDocument/2006/relationships/tags" Target="../tags/tag10.xml"/><Relationship Id="rId20" Type="http://schemas.openxmlformats.org/officeDocument/2006/relationships/tags" Target="../tags/tag14.xml"/><Relationship Id="rId29"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theme" Target="../theme/theme2.xml"/><Relationship Id="rId11" Type="http://schemas.openxmlformats.org/officeDocument/2006/relationships/tags" Target="../tags/tag5.xml"/><Relationship Id="rId24" Type="http://schemas.openxmlformats.org/officeDocument/2006/relationships/tags" Target="../tags/tag18.xml"/><Relationship Id="rId5" Type="http://schemas.openxmlformats.org/officeDocument/2006/relationships/slideLayout" Target="../slideLayouts/slideLayout18.xml"/><Relationship Id="rId15" Type="http://schemas.openxmlformats.org/officeDocument/2006/relationships/tags" Target="../tags/tag9.xml"/><Relationship Id="rId23" Type="http://schemas.openxmlformats.org/officeDocument/2006/relationships/tags" Target="../tags/tag17.xml"/><Relationship Id="rId28" Type="http://schemas.openxmlformats.org/officeDocument/2006/relationships/image" Target="../media/image3.emf"/><Relationship Id="rId10" Type="http://schemas.openxmlformats.org/officeDocument/2006/relationships/tags" Target="../tags/tag4.xml"/><Relationship Id="rId19" Type="http://schemas.openxmlformats.org/officeDocument/2006/relationships/tags" Target="../tags/tag13.xml"/><Relationship Id="rId4" Type="http://schemas.openxmlformats.org/officeDocument/2006/relationships/slideLayout" Target="../slideLayouts/slideLayout17.xml"/><Relationship Id="rId9" Type="http://schemas.openxmlformats.org/officeDocument/2006/relationships/tags" Target="../tags/tag3.xml"/><Relationship Id="rId14" Type="http://schemas.openxmlformats.org/officeDocument/2006/relationships/tags" Target="../tags/tag8.xml"/><Relationship Id="rId22" Type="http://schemas.openxmlformats.org/officeDocument/2006/relationships/tags" Target="../tags/tag16.xml"/><Relationship Id="rId27"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0.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7.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61.xml"/><Relationship Id="rId7" Type="http://schemas.openxmlformats.org/officeDocument/2006/relationships/theme" Target="../theme/theme8.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66.xml"/><Relationship Id="rId1" Type="http://schemas.openxmlformats.org/officeDocument/2006/relationships/slideLayout" Target="../slideLayouts/slideLayout65.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0656" tIns="45328" rIns="90656" bIns="45328"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0656" tIns="45328" rIns="90656" bIns="453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1" y="6356399"/>
            <a:ext cx="2133600" cy="365125"/>
          </a:xfrm>
          <a:prstGeom prst="rect">
            <a:avLst/>
          </a:prstGeom>
        </p:spPr>
        <p:txBody>
          <a:bodyPr vert="horz" lIns="90656" tIns="45328" rIns="90656" bIns="45328" rtlCol="0" anchor="ctr"/>
          <a:lstStyle>
            <a:lvl1pPr algn="l">
              <a:defRPr sz="1200">
                <a:solidFill>
                  <a:schemeClr val="tx1">
                    <a:tint val="75000"/>
                  </a:schemeClr>
                </a:solidFill>
              </a:defRPr>
            </a:lvl1pPr>
          </a:lstStyle>
          <a:p>
            <a:pPr defTabSz="906525"/>
            <a:fld id="{CEA86163-A72D-416B-91D4-96B06904680B}" type="datetime1">
              <a:rPr lang="en-ZA" smtClean="0">
                <a:solidFill>
                  <a:prstClr val="black">
                    <a:tint val="75000"/>
                  </a:prstClr>
                </a:solidFill>
              </a:rPr>
              <a:pPr defTabSz="906525"/>
              <a:t>2021/08/18</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3" y="6356399"/>
            <a:ext cx="2895600" cy="365125"/>
          </a:xfrm>
          <a:prstGeom prst="rect">
            <a:avLst/>
          </a:prstGeom>
        </p:spPr>
        <p:txBody>
          <a:bodyPr vert="horz" lIns="90656" tIns="45328" rIns="90656" bIns="45328" rtlCol="0" anchor="ctr"/>
          <a:lstStyle>
            <a:lvl1pPr algn="ctr">
              <a:defRPr sz="1200">
                <a:solidFill>
                  <a:schemeClr val="tx1">
                    <a:tint val="75000"/>
                  </a:schemeClr>
                </a:solidFill>
              </a:defRPr>
            </a:lvl1pPr>
          </a:lstStyle>
          <a:p>
            <a:pPr defTabSz="906525"/>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99"/>
            <a:ext cx="2133600" cy="365125"/>
          </a:xfrm>
          <a:prstGeom prst="rect">
            <a:avLst/>
          </a:prstGeom>
        </p:spPr>
        <p:txBody>
          <a:bodyPr vert="horz" lIns="90656" tIns="45328" rIns="90656" bIns="45328" rtlCol="0" anchor="ctr"/>
          <a:lstStyle>
            <a:lvl1pPr algn="r">
              <a:defRPr sz="1200">
                <a:solidFill>
                  <a:schemeClr val="tx1">
                    <a:tint val="75000"/>
                  </a:schemeClr>
                </a:solidFill>
              </a:defRPr>
            </a:lvl1pPr>
          </a:lstStyle>
          <a:p>
            <a:pPr defTabSz="906525"/>
            <a:fld id="{24BAAF58-F0CE-45E8-9336-100A4352F8D4}" type="slidenum">
              <a:rPr lang="en-ZA" smtClean="0">
                <a:solidFill>
                  <a:prstClr val="black">
                    <a:tint val="75000"/>
                  </a:prstClr>
                </a:solidFill>
              </a:rPr>
              <a:pPr defTabSz="906525"/>
              <a:t>‹#›</a:t>
            </a:fld>
            <a:endParaRPr lang="en-ZA" dirty="0">
              <a:solidFill>
                <a:prstClr val="black">
                  <a:tint val="75000"/>
                </a:prstClr>
              </a:solidFill>
            </a:endParaRPr>
          </a:p>
        </p:txBody>
      </p:sp>
    </p:spTree>
    <p:extLst>
      <p:ext uri="{BB962C8B-B14F-4D97-AF65-F5344CB8AC3E}">
        <p14:creationId xmlns:p14="http://schemas.microsoft.com/office/powerpoint/2010/main" val="3028166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906525" rtl="0" eaLnBrk="1" latinLnBrk="0" hangingPunct="1">
        <a:spcBef>
          <a:spcPct val="0"/>
        </a:spcBef>
        <a:buNone/>
        <a:defRPr sz="4400" kern="1200">
          <a:solidFill>
            <a:schemeClr val="tx1"/>
          </a:solidFill>
          <a:latin typeface="+mj-lt"/>
          <a:ea typeface="+mj-ea"/>
          <a:cs typeface="+mj-cs"/>
        </a:defRPr>
      </a:lvl1pPr>
    </p:titleStyle>
    <p:bodyStyle>
      <a:lvl1pPr marL="339944" indent="-339944" algn="l" defTabSz="90652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6555" indent="-283297" algn="l" defTabSz="90652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3160" indent="-226632" algn="l" defTabSz="90652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86426" indent="-226632" algn="l" defTabSz="9065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39683" indent="-226632" algn="l" defTabSz="9065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92954" indent="-226632" algn="l" defTabSz="9065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46215" indent="-226632" algn="l" defTabSz="9065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99475" indent="-226632" algn="l" defTabSz="9065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52743" indent="-226632" algn="l" defTabSz="9065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6525" rtl="0" eaLnBrk="1" latinLnBrk="0" hangingPunct="1">
        <a:defRPr sz="1800" kern="1200">
          <a:solidFill>
            <a:schemeClr val="tx1"/>
          </a:solidFill>
          <a:latin typeface="+mn-lt"/>
          <a:ea typeface="+mn-ea"/>
          <a:cs typeface="+mn-cs"/>
        </a:defRPr>
      </a:lvl1pPr>
      <a:lvl2pPr marL="453266" algn="l" defTabSz="906525" rtl="0" eaLnBrk="1" latinLnBrk="0" hangingPunct="1">
        <a:defRPr sz="1800" kern="1200">
          <a:solidFill>
            <a:schemeClr val="tx1"/>
          </a:solidFill>
          <a:latin typeface="+mn-lt"/>
          <a:ea typeface="+mn-ea"/>
          <a:cs typeface="+mn-cs"/>
        </a:defRPr>
      </a:lvl2pPr>
      <a:lvl3pPr marL="906525" algn="l" defTabSz="906525" rtl="0" eaLnBrk="1" latinLnBrk="0" hangingPunct="1">
        <a:defRPr sz="1800" kern="1200">
          <a:solidFill>
            <a:schemeClr val="tx1"/>
          </a:solidFill>
          <a:latin typeface="+mn-lt"/>
          <a:ea typeface="+mn-ea"/>
          <a:cs typeface="+mn-cs"/>
        </a:defRPr>
      </a:lvl3pPr>
      <a:lvl4pPr marL="1359790" algn="l" defTabSz="906525" rtl="0" eaLnBrk="1" latinLnBrk="0" hangingPunct="1">
        <a:defRPr sz="1800" kern="1200">
          <a:solidFill>
            <a:schemeClr val="tx1"/>
          </a:solidFill>
          <a:latin typeface="+mn-lt"/>
          <a:ea typeface="+mn-ea"/>
          <a:cs typeface="+mn-cs"/>
        </a:defRPr>
      </a:lvl4pPr>
      <a:lvl5pPr marL="1813060" algn="l" defTabSz="906525" rtl="0" eaLnBrk="1" latinLnBrk="0" hangingPunct="1">
        <a:defRPr sz="1800" kern="1200">
          <a:solidFill>
            <a:schemeClr val="tx1"/>
          </a:solidFill>
          <a:latin typeface="+mn-lt"/>
          <a:ea typeface="+mn-ea"/>
          <a:cs typeface="+mn-cs"/>
        </a:defRPr>
      </a:lvl5pPr>
      <a:lvl6pPr marL="2266317" algn="l" defTabSz="906525" rtl="0" eaLnBrk="1" latinLnBrk="0" hangingPunct="1">
        <a:defRPr sz="1800" kern="1200">
          <a:solidFill>
            <a:schemeClr val="tx1"/>
          </a:solidFill>
          <a:latin typeface="+mn-lt"/>
          <a:ea typeface="+mn-ea"/>
          <a:cs typeface="+mn-cs"/>
        </a:defRPr>
      </a:lvl6pPr>
      <a:lvl7pPr marL="2719580" algn="l" defTabSz="906525" rtl="0" eaLnBrk="1" latinLnBrk="0" hangingPunct="1">
        <a:defRPr sz="1800" kern="1200">
          <a:solidFill>
            <a:schemeClr val="tx1"/>
          </a:solidFill>
          <a:latin typeface="+mn-lt"/>
          <a:ea typeface="+mn-ea"/>
          <a:cs typeface="+mn-cs"/>
        </a:defRPr>
      </a:lvl7pPr>
      <a:lvl8pPr marL="3172850" algn="l" defTabSz="906525" rtl="0" eaLnBrk="1" latinLnBrk="0" hangingPunct="1">
        <a:defRPr sz="1800" kern="1200">
          <a:solidFill>
            <a:schemeClr val="tx1"/>
          </a:solidFill>
          <a:latin typeface="+mn-lt"/>
          <a:ea typeface="+mn-ea"/>
          <a:cs typeface="+mn-cs"/>
        </a:defRPr>
      </a:lvl8pPr>
      <a:lvl9pPr marL="3626109" algn="l" defTabSz="90652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DAFF unit_RGB_600dpi.t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297" y="6028647"/>
            <a:ext cx="1949344" cy="70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Tree>
    <p:extLst>
      <p:ext uri="{BB962C8B-B14F-4D97-AF65-F5344CB8AC3E}">
        <p14:creationId xmlns:p14="http://schemas.microsoft.com/office/powerpoint/2010/main" val="3573484338"/>
      </p:ext>
    </p:extLst>
  </p:cSld>
  <p:clrMap bg1="lt1" tx1="dk1" bg2="lt2" tx2="dk2" accent1="accent1" accent2="accent2" accent3="accent3" accent4="accent4" accent5="accent5" accent6="accent6" hlink="hlink" folHlink="folHlink"/>
  <p:sldLayoutIdLst>
    <p:sldLayoutId id="2147483765" r:id="rId1"/>
    <p:sldLayoutId id="2147483766" r:id="rId2"/>
  </p:sldLayoutIdLst>
  <p:hf sldNum="0" hdr="0" ftr="0" dt="0"/>
  <p:txStyles>
    <p:titleStyle>
      <a:lvl1pPr algn="l" defTabSz="919023" rtl="0" eaLnBrk="0" fontAlgn="base" hangingPunct="0">
        <a:spcBef>
          <a:spcPct val="0"/>
        </a:spcBef>
        <a:spcAft>
          <a:spcPct val="0"/>
        </a:spcAft>
        <a:defRPr sz="2100" b="1" kern="1200">
          <a:solidFill>
            <a:srgbClr val="008000"/>
          </a:solidFill>
          <a:latin typeface="Arial" pitchFamily="34" charset="0"/>
          <a:ea typeface="+mj-ea"/>
          <a:cs typeface="Arial" pitchFamily="34" charset="0"/>
        </a:defRPr>
      </a:lvl1pPr>
      <a:lvl2pPr algn="l" defTabSz="919023" rtl="0" eaLnBrk="0" fontAlgn="base" hangingPunct="0">
        <a:spcBef>
          <a:spcPct val="0"/>
        </a:spcBef>
        <a:spcAft>
          <a:spcPct val="0"/>
        </a:spcAft>
        <a:defRPr sz="2100" b="1">
          <a:solidFill>
            <a:srgbClr val="008000"/>
          </a:solidFill>
          <a:latin typeface="Arial" charset="0"/>
          <a:cs typeface="Arial" charset="0"/>
        </a:defRPr>
      </a:lvl2pPr>
      <a:lvl3pPr algn="l" defTabSz="919023" rtl="0" eaLnBrk="0" fontAlgn="base" hangingPunct="0">
        <a:spcBef>
          <a:spcPct val="0"/>
        </a:spcBef>
        <a:spcAft>
          <a:spcPct val="0"/>
        </a:spcAft>
        <a:defRPr sz="2100" b="1">
          <a:solidFill>
            <a:srgbClr val="008000"/>
          </a:solidFill>
          <a:latin typeface="Arial" charset="0"/>
          <a:cs typeface="Arial" charset="0"/>
        </a:defRPr>
      </a:lvl3pPr>
      <a:lvl4pPr algn="l" defTabSz="919023" rtl="0" eaLnBrk="0" fontAlgn="base" hangingPunct="0">
        <a:spcBef>
          <a:spcPct val="0"/>
        </a:spcBef>
        <a:spcAft>
          <a:spcPct val="0"/>
        </a:spcAft>
        <a:defRPr sz="2100" b="1">
          <a:solidFill>
            <a:srgbClr val="008000"/>
          </a:solidFill>
          <a:latin typeface="Arial" charset="0"/>
          <a:cs typeface="Arial" charset="0"/>
        </a:defRPr>
      </a:lvl4pPr>
      <a:lvl5pPr algn="l" defTabSz="919023" rtl="0" eaLnBrk="0" fontAlgn="base" hangingPunct="0">
        <a:spcBef>
          <a:spcPct val="0"/>
        </a:spcBef>
        <a:spcAft>
          <a:spcPct val="0"/>
        </a:spcAft>
        <a:defRPr sz="2100" b="1">
          <a:solidFill>
            <a:srgbClr val="008000"/>
          </a:solidFill>
          <a:latin typeface="Arial" charset="0"/>
          <a:cs typeface="Arial" charset="0"/>
        </a:defRPr>
      </a:lvl5pPr>
      <a:lvl6pPr marL="399602" algn="l" defTabSz="919923" rtl="0" eaLnBrk="1" fontAlgn="base" hangingPunct="1">
        <a:spcBef>
          <a:spcPct val="0"/>
        </a:spcBef>
        <a:spcAft>
          <a:spcPct val="0"/>
        </a:spcAft>
        <a:defRPr sz="2100" b="1">
          <a:solidFill>
            <a:srgbClr val="008000"/>
          </a:solidFill>
          <a:latin typeface="Arial" charset="0"/>
          <a:cs typeface="Arial" charset="0"/>
        </a:defRPr>
      </a:lvl6pPr>
      <a:lvl7pPr marL="799204" algn="l" defTabSz="919923" rtl="0" eaLnBrk="1" fontAlgn="base" hangingPunct="1">
        <a:spcBef>
          <a:spcPct val="0"/>
        </a:spcBef>
        <a:spcAft>
          <a:spcPct val="0"/>
        </a:spcAft>
        <a:defRPr sz="2100" b="1">
          <a:solidFill>
            <a:srgbClr val="008000"/>
          </a:solidFill>
          <a:latin typeface="Arial" charset="0"/>
          <a:cs typeface="Arial" charset="0"/>
        </a:defRPr>
      </a:lvl7pPr>
      <a:lvl8pPr marL="1198816" algn="l" defTabSz="919923" rtl="0" eaLnBrk="1" fontAlgn="base" hangingPunct="1">
        <a:spcBef>
          <a:spcPct val="0"/>
        </a:spcBef>
        <a:spcAft>
          <a:spcPct val="0"/>
        </a:spcAft>
        <a:defRPr sz="2100" b="1">
          <a:solidFill>
            <a:srgbClr val="008000"/>
          </a:solidFill>
          <a:latin typeface="Arial" charset="0"/>
          <a:cs typeface="Arial" charset="0"/>
        </a:defRPr>
      </a:lvl8pPr>
      <a:lvl9pPr marL="1598422" algn="l" defTabSz="919923" rtl="0" eaLnBrk="1" fontAlgn="base" hangingPunct="1">
        <a:spcBef>
          <a:spcPct val="0"/>
        </a:spcBef>
        <a:spcAft>
          <a:spcPct val="0"/>
        </a:spcAft>
        <a:defRPr sz="2100" b="1">
          <a:solidFill>
            <a:srgbClr val="008000"/>
          </a:solidFill>
          <a:latin typeface="Arial" charset="0"/>
          <a:cs typeface="Arial" charset="0"/>
        </a:defRPr>
      </a:lvl9pPr>
    </p:titleStyle>
    <p:bodyStyle>
      <a:lvl1pPr marL="236001" indent="-236001" algn="l" defTabSz="919023" rtl="0" eaLnBrk="0" fontAlgn="base" hangingPunct="0">
        <a:spcBef>
          <a:spcPct val="20000"/>
        </a:spcBef>
        <a:spcAft>
          <a:spcPct val="0"/>
        </a:spcAft>
        <a:buFont typeface="Wingdings" pitchFamily="2" charset="2"/>
        <a:buChar char="Ø"/>
        <a:defRPr sz="1800" kern="1200">
          <a:solidFill>
            <a:schemeClr val="tx1"/>
          </a:solidFill>
          <a:latin typeface="Arial" pitchFamily="34" charset="0"/>
          <a:ea typeface="+mn-ea"/>
          <a:cs typeface="Arial" pitchFamily="34" charset="0"/>
        </a:defRPr>
      </a:lvl1pPr>
      <a:lvl2pPr marL="466455" indent="-229064" algn="l" defTabSz="919023" rtl="0" eaLnBrk="0" fontAlgn="base" hangingPunct="0">
        <a:spcBef>
          <a:spcPct val="20000"/>
        </a:spcBef>
        <a:spcAft>
          <a:spcPct val="0"/>
        </a:spcAft>
        <a:buFont typeface="Wingdings" pitchFamily="2" charset="2"/>
        <a:buChar char="§"/>
        <a:defRPr sz="1800" kern="1200">
          <a:solidFill>
            <a:schemeClr val="tx1"/>
          </a:solidFill>
          <a:latin typeface="Arial" pitchFamily="34" charset="0"/>
          <a:ea typeface="+mn-ea"/>
          <a:cs typeface="Arial" pitchFamily="34" charset="0"/>
        </a:defRPr>
      </a:lvl2pPr>
      <a:lvl3pPr marL="705234" indent="-237391" algn="l" defTabSz="919023"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610378" indent="-227674" algn="l" defTabSz="919023"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69889" indent="-227674" algn="l" defTabSz="919023"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31684" indent="-230151" algn="l" defTabSz="9206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91990" indent="-230151" algn="l" defTabSz="9206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52295" indent="-230151" algn="l" defTabSz="9206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12603" indent="-230151" algn="l" defTabSz="9206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0608" rtl="0" eaLnBrk="1" latinLnBrk="0" hangingPunct="1">
        <a:defRPr sz="1800" kern="1200">
          <a:solidFill>
            <a:schemeClr val="tx1"/>
          </a:solidFill>
          <a:latin typeface="+mn-lt"/>
          <a:ea typeface="+mn-ea"/>
          <a:cs typeface="+mn-cs"/>
        </a:defRPr>
      </a:lvl1pPr>
      <a:lvl2pPr marL="460305" algn="l" defTabSz="920608" rtl="0" eaLnBrk="1" latinLnBrk="0" hangingPunct="1">
        <a:defRPr sz="1800" kern="1200">
          <a:solidFill>
            <a:schemeClr val="tx1"/>
          </a:solidFill>
          <a:latin typeface="+mn-lt"/>
          <a:ea typeface="+mn-ea"/>
          <a:cs typeface="+mn-cs"/>
        </a:defRPr>
      </a:lvl2pPr>
      <a:lvl3pPr marL="920608" algn="l" defTabSz="920608" rtl="0" eaLnBrk="1" latinLnBrk="0" hangingPunct="1">
        <a:defRPr sz="1800" kern="1200">
          <a:solidFill>
            <a:schemeClr val="tx1"/>
          </a:solidFill>
          <a:latin typeface="+mn-lt"/>
          <a:ea typeface="+mn-ea"/>
          <a:cs typeface="+mn-cs"/>
        </a:defRPr>
      </a:lvl3pPr>
      <a:lvl4pPr marL="1380918" algn="l" defTabSz="920608" rtl="0" eaLnBrk="1" latinLnBrk="0" hangingPunct="1">
        <a:defRPr sz="1800" kern="1200">
          <a:solidFill>
            <a:schemeClr val="tx1"/>
          </a:solidFill>
          <a:latin typeface="+mn-lt"/>
          <a:ea typeface="+mn-ea"/>
          <a:cs typeface="+mn-cs"/>
        </a:defRPr>
      </a:lvl4pPr>
      <a:lvl5pPr marL="1841224" algn="l" defTabSz="920608" rtl="0" eaLnBrk="1" latinLnBrk="0" hangingPunct="1">
        <a:defRPr sz="1800" kern="1200">
          <a:solidFill>
            <a:schemeClr val="tx1"/>
          </a:solidFill>
          <a:latin typeface="+mn-lt"/>
          <a:ea typeface="+mn-ea"/>
          <a:cs typeface="+mn-cs"/>
        </a:defRPr>
      </a:lvl5pPr>
      <a:lvl6pPr marL="2301531" algn="l" defTabSz="920608" rtl="0" eaLnBrk="1" latinLnBrk="0" hangingPunct="1">
        <a:defRPr sz="1800" kern="1200">
          <a:solidFill>
            <a:schemeClr val="tx1"/>
          </a:solidFill>
          <a:latin typeface="+mn-lt"/>
          <a:ea typeface="+mn-ea"/>
          <a:cs typeface="+mn-cs"/>
        </a:defRPr>
      </a:lvl6pPr>
      <a:lvl7pPr marL="2761835" algn="l" defTabSz="920608" rtl="0" eaLnBrk="1" latinLnBrk="0" hangingPunct="1">
        <a:defRPr sz="1800" kern="1200">
          <a:solidFill>
            <a:schemeClr val="tx1"/>
          </a:solidFill>
          <a:latin typeface="+mn-lt"/>
          <a:ea typeface="+mn-ea"/>
          <a:cs typeface="+mn-cs"/>
        </a:defRPr>
      </a:lvl7pPr>
      <a:lvl8pPr marL="3222145" algn="l" defTabSz="920608" rtl="0" eaLnBrk="1" latinLnBrk="0" hangingPunct="1">
        <a:defRPr sz="1800" kern="1200">
          <a:solidFill>
            <a:schemeClr val="tx1"/>
          </a:solidFill>
          <a:latin typeface="+mn-lt"/>
          <a:ea typeface="+mn-ea"/>
          <a:cs typeface="+mn-cs"/>
        </a:defRPr>
      </a:lvl8pPr>
      <a:lvl9pPr marL="3682448" algn="l" defTabSz="92060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0656" tIns="45328" rIns="90656" bIns="45328"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0656" tIns="45328" rIns="90656" bIns="453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1" y="6356399"/>
            <a:ext cx="2133600" cy="365125"/>
          </a:xfrm>
          <a:prstGeom prst="rect">
            <a:avLst/>
          </a:prstGeom>
        </p:spPr>
        <p:txBody>
          <a:bodyPr vert="horz" lIns="90656" tIns="45328" rIns="90656" bIns="45328" rtlCol="0" anchor="ctr"/>
          <a:lstStyle>
            <a:lvl1pPr algn="l">
              <a:defRPr sz="1200">
                <a:solidFill>
                  <a:schemeClr val="tx1">
                    <a:tint val="75000"/>
                  </a:schemeClr>
                </a:solidFill>
              </a:defRPr>
            </a:lvl1pPr>
          </a:lstStyle>
          <a:p>
            <a:pPr defTabSz="906525"/>
            <a:fld id="{CEA86163-A72D-416B-91D4-96B06904680B}" type="datetime1">
              <a:rPr lang="en-ZA" smtClean="0">
                <a:solidFill>
                  <a:prstClr val="black">
                    <a:tint val="75000"/>
                  </a:prstClr>
                </a:solidFill>
              </a:rPr>
              <a:pPr defTabSz="906525"/>
              <a:t>2021/08/18</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3" y="6356399"/>
            <a:ext cx="2895600" cy="365125"/>
          </a:xfrm>
          <a:prstGeom prst="rect">
            <a:avLst/>
          </a:prstGeom>
        </p:spPr>
        <p:txBody>
          <a:bodyPr vert="horz" lIns="90656" tIns="45328" rIns="90656" bIns="45328" rtlCol="0" anchor="ctr"/>
          <a:lstStyle>
            <a:lvl1pPr algn="ctr">
              <a:defRPr sz="1200">
                <a:solidFill>
                  <a:schemeClr val="tx1">
                    <a:tint val="75000"/>
                  </a:schemeClr>
                </a:solidFill>
              </a:defRPr>
            </a:lvl1pPr>
          </a:lstStyle>
          <a:p>
            <a:pPr defTabSz="906525"/>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99"/>
            <a:ext cx="2133600" cy="365125"/>
          </a:xfrm>
          <a:prstGeom prst="rect">
            <a:avLst/>
          </a:prstGeom>
        </p:spPr>
        <p:txBody>
          <a:bodyPr vert="horz" lIns="90656" tIns="45328" rIns="90656" bIns="45328" rtlCol="0" anchor="ctr"/>
          <a:lstStyle>
            <a:lvl1pPr algn="r">
              <a:defRPr sz="1200">
                <a:solidFill>
                  <a:schemeClr val="tx1">
                    <a:tint val="75000"/>
                  </a:schemeClr>
                </a:solidFill>
              </a:defRPr>
            </a:lvl1pPr>
          </a:lstStyle>
          <a:p>
            <a:pPr defTabSz="906525"/>
            <a:fld id="{24BAAF58-F0CE-45E8-9336-100A4352F8D4}" type="slidenum">
              <a:rPr lang="en-ZA" smtClean="0">
                <a:solidFill>
                  <a:prstClr val="black">
                    <a:tint val="75000"/>
                  </a:prstClr>
                </a:solidFill>
              </a:rPr>
              <a:pPr defTabSz="906525"/>
              <a:t>‹#›</a:t>
            </a:fld>
            <a:endParaRPr lang="en-ZA" dirty="0">
              <a:solidFill>
                <a:prstClr val="black">
                  <a:tint val="75000"/>
                </a:prstClr>
              </a:solidFill>
            </a:endParaRPr>
          </a:p>
        </p:txBody>
      </p:sp>
    </p:spTree>
    <p:extLst>
      <p:ext uri="{BB962C8B-B14F-4D97-AF65-F5344CB8AC3E}">
        <p14:creationId xmlns:p14="http://schemas.microsoft.com/office/powerpoint/2010/main" val="82718839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Lst>
  <p:hf hdr="0" ftr="0" dt="0"/>
  <p:txStyles>
    <p:titleStyle>
      <a:lvl1pPr algn="ctr" defTabSz="906525" rtl="0" eaLnBrk="1" latinLnBrk="0" hangingPunct="1">
        <a:spcBef>
          <a:spcPct val="0"/>
        </a:spcBef>
        <a:buNone/>
        <a:defRPr sz="4400" kern="1200">
          <a:solidFill>
            <a:schemeClr val="tx1"/>
          </a:solidFill>
          <a:latin typeface="+mj-lt"/>
          <a:ea typeface="+mj-ea"/>
          <a:cs typeface="+mj-cs"/>
        </a:defRPr>
      </a:lvl1pPr>
    </p:titleStyle>
    <p:bodyStyle>
      <a:lvl1pPr marL="339944" indent="-339944" algn="l" defTabSz="90652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6555" indent="-283297" algn="l" defTabSz="90652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3160" indent="-226632" algn="l" defTabSz="90652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86426" indent="-226632" algn="l" defTabSz="9065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39683" indent="-226632" algn="l" defTabSz="9065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92954" indent="-226632" algn="l" defTabSz="9065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46215" indent="-226632" algn="l" defTabSz="9065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99475" indent="-226632" algn="l" defTabSz="9065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52743" indent="-226632" algn="l" defTabSz="9065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6525" rtl="0" eaLnBrk="1" latinLnBrk="0" hangingPunct="1">
        <a:defRPr sz="1800" kern="1200">
          <a:solidFill>
            <a:schemeClr val="tx1"/>
          </a:solidFill>
          <a:latin typeface="+mn-lt"/>
          <a:ea typeface="+mn-ea"/>
          <a:cs typeface="+mn-cs"/>
        </a:defRPr>
      </a:lvl1pPr>
      <a:lvl2pPr marL="453266" algn="l" defTabSz="906525" rtl="0" eaLnBrk="1" latinLnBrk="0" hangingPunct="1">
        <a:defRPr sz="1800" kern="1200">
          <a:solidFill>
            <a:schemeClr val="tx1"/>
          </a:solidFill>
          <a:latin typeface="+mn-lt"/>
          <a:ea typeface="+mn-ea"/>
          <a:cs typeface="+mn-cs"/>
        </a:defRPr>
      </a:lvl2pPr>
      <a:lvl3pPr marL="906525" algn="l" defTabSz="906525" rtl="0" eaLnBrk="1" latinLnBrk="0" hangingPunct="1">
        <a:defRPr sz="1800" kern="1200">
          <a:solidFill>
            <a:schemeClr val="tx1"/>
          </a:solidFill>
          <a:latin typeface="+mn-lt"/>
          <a:ea typeface="+mn-ea"/>
          <a:cs typeface="+mn-cs"/>
        </a:defRPr>
      </a:lvl3pPr>
      <a:lvl4pPr marL="1359790" algn="l" defTabSz="906525" rtl="0" eaLnBrk="1" latinLnBrk="0" hangingPunct="1">
        <a:defRPr sz="1800" kern="1200">
          <a:solidFill>
            <a:schemeClr val="tx1"/>
          </a:solidFill>
          <a:latin typeface="+mn-lt"/>
          <a:ea typeface="+mn-ea"/>
          <a:cs typeface="+mn-cs"/>
        </a:defRPr>
      </a:lvl4pPr>
      <a:lvl5pPr marL="1813060" algn="l" defTabSz="906525" rtl="0" eaLnBrk="1" latinLnBrk="0" hangingPunct="1">
        <a:defRPr sz="1800" kern="1200">
          <a:solidFill>
            <a:schemeClr val="tx1"/>
          </a:solidFill>
          <a:latin typeface="+mn-lt"/>
          <a:ea typeface="+mn-ea"/>
          <a:cs typeface="+mn-cs"/>
        </a:defRPr>
      </a:lvl5pPr>
      <a:lvl6pPr marL="2266317" algn="l" defTabSz="906525" rtl="0" eaLnBrk="1" latinLnBrk="0" hangingPunct="1">
        <a:defRPr sz="1800" kern="1200">
          <a:solidFill>
            <a:schemeClr val="tx1"/>
          </a:solidFill>
          <a:latin typeface="+mn-lt"/>
          <a:ea typeface="+mn-ea"/>
          <a:cs typeface="+mn-cs"/>
        </a:defRPr>
      </a:lvl6pPr>
      <a:lvl7pPr marL="2719580" algn="l" defTabSz="906525" rtl="0" eaLnBrk="1" latinLnBrk="0" hangingPunct="1">
        <a:defRPr sz="1800" kern="1200">
          <a:solidFill>
            <a:schemeClr val="tx1"/>
          </a:solidFill>
          <a:latin typeface="+mn-lt"/>
          <a:ea typeface="+mn-ea"/>
          <a:cs typeface="+mn-cs"/>
        </a:defRPr>
      </a:lvl7pPr>
      <a:lvl8pPr marL="3172850" algn="l" defTabSz="906525" rtl="0" eaLnBrk="1" latinLnBrk="0" hangingPunct="1">
        <a:defRPr sz="1800" kern="1200">
          <a:solidFill>
            <a:schemeClr val="tx1"/>
          </a:solidFill>
          <a:latin typeface="+mn-lt"/>
          <a:ea typeface="+mn-ea"/>
          <a:cs typeface="+mn-cs"/>
        </a:defRPr>
      </a:lvl8pPr>
      <a:lvl9pPr marL="3626109" algn="l" defTabSz="906525"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DAFF unit_RGB_600dpi.t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297" y="6028647"/>
            <a:ext cx="1949344" cy="70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Tree>
    <p:extLst>
      <p:ext uri="{BB962C8B-B14F-4D97-AF65-F5344CB8AC3E}">
        <p14:creationId xmlns:p14="http://schemas.microsoft.com/office/powerpoint/2010/main" val="30731097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Lst>
  <p:hf hdr="0" dt="0"/>
  <p:txStyles>
    <p:titleStyle>
      <a:lvl1pPr algn="l" defTabSz="921387" rtl="0" eaLnBrk="0" fontAlgn="base" hangingPunct="0">
        <a:spcBef>
          <a:spcPct val="0"/>
        </a:spcBef>
        <a:spcAft>
          <a:spcPct val="0"/>
        </a:spcAft>
        <a:defRPr sz="2100" b="1" kern="1200">
          <a:solidFill>
            <a:srgbClr val="008000"/>
          </a:solidFill>
          <a:latin typeface="Arial" pitchFamily="34" charset="0"/>
          <a:ea typeface="+mj-ea"/>
          <a:cs typeface="Arial" pitchFamily="34" charset="0"/>
        </a:defRPr>
      </a:lvl1pPr>
      <a:lvl2pPr algn="l" defTabSz="921387" rtl="0" eaLnBrk="0" fontAlgn="base" hangingPunct="0">
        <a:spcBef>
          <a:spcPct val="0"/>
        </a:spcBef>
        <a:spcAft>
          <a:spcPct val="0"/>
        </a:spcAft>
        <a:defRPr sz="2100" b="1">
          <a:solidFill>
            <a:srgbClr val="008000"/>
          </a:solidFill>
          <a:latin typeface="Arial" charset="0"/>
          <a:cs typeface="Arial" charset="0"/>
        </a:defRPr>
      </a:lvl2pPr>
      <a:lvl3pPr algn="l" defTabSz="921387" rtl="0" eaLnBrk="0" fontAlgn="base" hangingPunct="0">
        <a:spcBef>
          <a:spcPct val="0"/>
        </a:spcBef>
        <a:spcAft>
          <a:spcPct val="0"/>
        </a:spcAft>
        <a:defRPr sz="2100" b="1">
          <a:solidFill>
            <a:srgbClr val="008000"/>
          </a:solidFill>
          <a:latin typeface="Arial" charset="0"/>
          <a:cs typeface="Arial" charset="0"/>
        </a:defRPr>
      </a:lvl3pPr>
      <a:lvl4pPr algn="l" defTabSz="921387" rtl="0" eaLnBrk="0" fontAlgn="base" hangingPunct="0">
        <a:spcBef>
          <a:spcPct val="0"/>
        </a:spcBef>
        <a:spcAft>
          <a:spcPct val="0"/>
        </a:spcAft>
        <a:defRPr sz="2100" b="1">
          <a:solidFill>
            <a:srgbClr val="008000"/>
          </a:solidFill>
          <a:latin typeface="Arial" charset="0"/>
          <a:cs typeface="Arial" charset="0"/>
        </a:defRPr>
      </a:lvl4pPr>
      <a:lvl5pPr algn="l" defTabSz="921387" rtl="0" eaLnBrk="0" fontAlgn="base" hangingPunct="0">
        <a:spcBef>
          <a:spcPct val="0"/>
        </a:spcBef>
        <a:spcAft>
          <a:spcPct val="0"/>
        </a:spcAft>
        <a:defRPr sz="2100" b="1">
          <a:solidFill>
            <a:srgbClr val="008000"/>
          </a:solidFill>
          <a:latin typeface="Arial" charset="0"/>
          <a:cs typeface="Arial" charset="0"/>
        </a:defRPr>
      </a:lvl5pPr>
      <a:lvl6pPr marL="400241" algn="l" defTabSz="921387" rtl="0" eaLnBrk="1" fontAlgn="base" hangingPunct="1">
        <a:spcBef>
          <a:spcPct val="0"/>
        </a:spcBef>
        <a:spcAft>
          <a:spcPct val="0"/>
        </a:spcAft>
        <a:defRPr sz="2100" b="1">
          <a:solidFill>
            <a:srgbClr val="008000"/>
          </a:solidFill>
          <a:latin typeface="Arial" charset="0"/>
          <a:cs typeface="Arial" charset="0"/>
        </a:defRPr>
      </a:lvl6pPr>
      <a:lvl7pPr marL="800479" algn="l" defTabSz="921387" rtl="0" eaLnBrk="1" fontAlgn="base" hangingPunct="1">
        <a:spcBef>
          <a:spcPct val="0"/>
        </a:spcBef>
        <a:spcAft>
          <a:spcPct val="0"/>
        </a:spcAft>
        <a:defRPr sz="2100" b="1">
          <a:solidFill>
            <a:srgbClr val="008000"/>
          </a:solidFill>
          <a:latin typeface="Arial" charset="0"/>
          <a:cs typeface="Arial" charset="0"/>
        </a:defRPr>
      </a:lvl7pPr>
      <a:lvl8pPr marL="1200723" algn="l" defTabSz="921387" rtl="0" eaLnBrk="1" fontAlgn="base" hangingPunct="1">
        <a:spcBef>
          <a:spcPct val="0"/>
        </a:spcBef>
        <a:spcAft>
          <a:spcPct val="0"/>
        </a:spcAft>
        <a:defRPr sz="2100" b="1">
          <a:solidFill>
            <a:srgbClr val="008000"/>
          </a:solidFill>
          <a:latin typeface="Arial" charset="0"/>
          <a:cs typeface="Arial" charset="0"/>
        </a:defRPr>
      </a:lvl8pPr>
      <a:lvl9pPr marL="1600963" algn="l" defTabSz="921387" rtl="0" eaLnBrk="1" fontAlgn="base" hangingPunct="1">
        <a:spcBef>
          <a:spcPct val="0"/>
        </a:spcBef>
        <a:spcAft>
          <a:spcPct val="0"/>
        </a:spcAft>
        <a:defRPr sz="2100" b="1">
          <a:solidFill>
            <a:srgbClr val="008000"/>
          </a:solidFill>
          <a:latin typeface="Arial" charset="0"/>
          <a:cs typeface="Arial" charset="0"/>
        </a:defRPr>
      </a:lvl9pPr>
    </p:titleStyle>
    <p:bodyStyle>
      <a:lvl1pPr marL="237643" indent="-237643" algn="l" defTabSz="921387" rtl="0" eaLnBrk="0" fontAlgn="base" hangingPunct="0">
        <a:spcBef>
          <a:spcPct val="20000"/>
        </a:spcBef>
        <a:spcAft>
          <a:spcPct val="0"/>
        </a:spcAft>
        <a:buFont typeface="Wingdings" pitchFamily="2" charset="2"/>
        <a:buChar char="Ø"/>
        <a:defRPr sz="1800" kern="1200">
          <a:solidFill>
            <a:schemeClr val="tx1"/>
          </a:solidFill>
          <a:latin typeface="Arial" pitchFamily="34" charset="0"/>
          <a:ea typeface="+mn-ea"/>
          <a:cs typeface="Arial" pitchFamily="34" charset="0"/>
        </a:defRPr>
      </a:lvl1pPr>
      <a:lvl2pPr marL="468339" indent="-230694" algn="l" defTabSz="921387" rtl="0" eaLnBrk="0" fontAlgn="base" hangingPunct="0">
        <a:spcBef>
          <a:spcPct val="20000"/>
        </a:spcBef>
        <a:spcAft>
          <a:spcPct val="0"/>
        </a:spcAft>
        <a:buFont typeface="Wingdings" pitchFamily="2" charset="2"/>
        <a:buChar char="§"/>
        <a:defRPr sz="1800" kern="1200">
          <a:solidFill>
            <a:schemeClr val="tx1"/>
          </a:solidFill>
          <a:latin typeface="Arial" pitchFamily="34" charset="0"/>
          <a:ea typeface="+mn-ea"/>
          <a:cs typeface="Arial" pitchFamily="34" charset="0"/>
        </a:defRPr>
      </a:lvl2pPr>
      <a:lvl3pPr marL="707371" indent="-239029" algn="l" defTabSz="921387"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613473" indent="-229306" algn="l" defTabSz="921387"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73471" indent="-229306" algn="l" defTabSz="921387"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35707" indent="-230518" algn="l" defTabSz="92207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96745" indent="-230518" algn="l" defTabSz="92207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57784" indent="-230518" algn="l" defTabSz="92207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18821" indent="-230518" algn="l" defTabSz="92207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2075" rtl="0" eaLnBrk="1" latinLnBrk="0" hangingPunct="1">
        <a:defRPr sz="1800" kern="1200">
          <a:solidFill>
            <a:schemeClr val="tx1"/>
          </a:solidFill>
          <a:latin typeface="+mn-lt"/>
          <a:ea typeface="+mn-ea"/>
          <a:cs typeface="+mn-cs"/>
        </a:defRPr>
      </a:lvl1pPr>
      <a:lvl2pPr marL="461037" algn="l" defTabSz="922075" rtl="0" eaLnBrk="1" latinLnBrk="0" hangingPunct="1">
        <a:defRPr sz="1800" kern="1200">
          <a:solidFill>
            <a:schemeClr val="tx1"/>
          </a:solidFill>
          <a:latin typeface="+mn-lt"/>
          <a:ea typeface="+mn-ea"/>
          <a:cs typeface="+mn-cs"/>
        </a:defRPr>
      </a:lvl2pPr>
      <a:lvl3pPr marL="922075" algn="l" defTabSz="922075" rtl="0" eaLnBrk="1" latinLnBrk="0" hangingPunct="1">
        <a:defRPr sz="1800" kern="1200">
          <a:solidFill>
            <a:schemeClr val="tx1"/>
          </a:solidFill>
          <a:latin typeface="+mn-lt"/>
          <a:ea typeface="+mn-ea"/>
          <a:cs typeface="+mn-cs"/>
        </a:defRPr>
      </a:lvl3pPr>
      <a:lvl4pPr marL="1383113" algn="l" defTabSz="922075" rtl="0" eaLnBrk="1" latinLnBrk="0" hangingPunct="1">
        <a:defRPr sz="1800" kern="1200">
          <a:solidFill>
            <a:schemeClr val="tx1"/>
          </a:solidFill>
          <a:latin typeface="+mn-lt"/>
          <a:ea typeface="+mn-ea"/>
          <a:cs typeface="+mn-cs"/>
        </a:defRPr>
      </a:lvl4pPr>
      <a:lvl5pPr marL="1844151" algn="l" defTabSz="922075" rtl="0" eaLnBrk="1" latinLnBrk="0" hangingPunct="1">
        <a:defRPr sz="1800" kern="1200">
          <a:solidFill>
            <a:schemeClr val="tx1"/>
          </a:solidFill>
          <a:latin typeface="+mn-lt"/>
          <a:ea typeface="+mn-ea"/>
          <a:cs typeface="+mn-cs"/>
        </a:defRPr>
      </a:lvl5pPr>
      <a:lvl6pPr marL="2305188" algn="l" defTabSz="922075" rtl="0" eaLnBrk="1" latinLnBrk="0" hangingPunct="1">
        <a:defRPr sz="1800" kern="1200">
          <a:solidFill>
            <a:schemeClr val="tx1"/>
          </a:solidFill>
          <a:latin typeface="+mn-lt"/>
          <a:ea typeface="+mn-ea"/>
          <a:cs typeface="+mn-cs"/>
        </a:defRPr>
      </a:lvl6pPr>
      <a:lvl7pPr marL="2766225" algn="l" defTabSz="922075" rtl="0" eaLnBrk="1" latinLnBrk="0" hangingPunct="1">
        <a:defRPr sz="1800" kern="1200">
          <a:solidFill>
            <a:schemeClr val="tx1"/>
          </a:solidFill>
          <a:latin typeface="+mn-lt"/>
          <a:ea typeface="+mn-ea"/>
          <a:cs typeface="+mn-cs"/>
        </a:defRPr>
      </a:lvl7pPr>
      <a:lvl8pPr marL="3227264" algn="l" defTabSz="922075" rtl="0" eaLnBrk="1" latinLnBrk="0" hangingPunct="1">
        <a:defRPr sz="1800" kern="1200">
          <a:solidFill>
            <a:schemeClr val="tx1"/>
          </a:solidFill>
          <a:latin typeface="+mn-lt"/>
          <a:ea typeface="+mn-ea"/>
          <a:cs typeface="+mn-cs"/>
        </a:defRPr>
      </a:lvl8pPr>
      <a:lvl9pPr marL="3688301" algn="l" defTabSz="922075"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DAFF unit_RGB_600dpi.t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297" y="6028647"/>
            <a:ext cx="1949344" cy="70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Tree>
    <p:extLst>
      <p:ext uri="{BB962C8B-B14F-4D97-AF65-F5344CB8AC3E}">
        <p14:creationId xmlns:p14="http://schemas.microsoft.com/office/powerpoint/2010/main" val="718487703"/>
      </p:ext>
    </p:extLst>
  </p:cSld>
  <p:clrMap bg1="lt1" tx1="dk1" bg2="lt2" tx2="dk2" accent1="accent1" accent2="accent2" accent3="accent3" accent4="accent4" accent5="accent5" accent6="accent6" hlink="hlink" folHlink="folHlink"/>
  <p:sldLayoutIdLst>
    <p:sldLayoutId id="2147483786" r:id="rId1"/>
    <p:sldLayoutId id="2147483787" r:id="rId2"/>
  </p:sldLayoutIdLst>
  <p:hf sldNum="0" hdr="0" ftr="0" dt="0"/>
  <p:txStyles>
    <p:titleStyle>
      <a:lvl1pPr algn="l" defTabSz="922528" rtl="0" eaLnBrk="0" fontAlgn="base" hangingPunct="0">
        <a:spcBef>
          <a:spcPct val="0"/>
        </a:spcBef>
        <a:spcAft>
          <a:spcPct val="0"/>
        </a:spcAft>
        <a:defRPr sz="2100" b="1" kern="1200">
          <a:solidFill>
            <a:srgbClr val="008000"/>
          </a:solidFill>
          <a:latin typeface="Arial" pitchFamily="34" charset="0"/>
          <a:ea typeface="+mj-ea"/>
          <a:cs typeface="Arial" pitchFamily="34" charset="0"/>
        </a:defRPr>
      </a:lvl1pPr>
      <a:lvl2pPr algn="l" defTabSz="922528" rtl="0" eaLnBrk="0" fontAlgn="base" hangingPunct="0">
        <a:spcBef>
          <a:spcPct val="0"/>
        </a:spcBef>
        <a:spcAft>
          <a:spcPct val="0"/>
        </a:spcAft>
        <a:defRPr sz="2100" b="1">
          <a:solidFill>
            <a:srgbClr val="008000"/>
          </a:solidFill>
          <a:latin typeface="Arial" charset="0"/>
          <a:cs typeface="Arial" charset="0"/>
        </a:defRPr>
      </a:lvl2pPr>
      <a:lvl3pPr algn="l" defTabSz="922528" rtl="0" eaLnBrk="0" fontAlgn="base" hangingPunct="0">
        <a:spcBef>
          <a:spcPct val="0"/>
        </a:spcBef>
        <a:spcAft>
          <a:spcPct val="0"/>
        </a:spcAft>
        <a:defRPr sz="2100" b="1">
          <a:solidFill>
            <a:srgbClr val="008000"/>
          </a:solidFill>
          <a:latin typeface="Arial" charset="0"/>
          <a:cs typeface="Arial" charset="0"/>
        </a:defRPr>
      </a:lvl3pPr>
      <a:lvl4pPr algn="l" defTabSz="922528" rtl="0" eaLnBrk="0" fontAlgn="base" hangingPunct="0">
        <a:spcBef>
          <a:spcPct val="0"/>
        </a:spcBef>
        <a:spcAft>
          <a:spcPct val="0"/>
        </a:spcAft>
        <a:defRPr sz="2100" b="1">
          <a:solidFill>
            <a:srgbClr val="008000"/>
          </a:solidFill>
          <a:latin typeface="Arial" charset="0"/>
          <a:cs typeface="Arial" charset="0"/>
        </a:defRPr>
      </a:lvl4pPr>
      <a:lvl5pPr algn="l" defTabSz="922528" rtl="0" eaLnBrk="0" fontAlgn="base" hangingPunct="0">
        <a:spcBef>
          <a:spcPct val="0"/>
        </a:spcBef>
        <a:spcAft>
          <a:spcPct val="0"/>
        </a:spcAft>
        <a:defRPr sz="2100" b="1">
          <a:solidFill>
            <a:srgbClr val="008000"/>
          </a:solidFill>
          <a:latin typeface="Arial" charset="0"/>
          <a:cs typeface="Arial" charset="0"/>
        </a:defRPr>
      </a:lvl5pPr>
      <a:lvl6pPr marL="400736" algn="l" defTabSz="922528" rtl="0" eaLnBrk="1" fontAlgn="base" hangingPunct="1">
        <a:spcBef>
          <a:spcPct val="0"/>
        </a:spcBef>
        <a:spcAft>
          <a:spcPct val="0"/>
        </a:spcAft>
        <a:defRPr sz="2100" b="1">
          <a:solidFill>
            <a:srgbClr val="008000"/>
          </a:solidFill>
          <a:latin typeface="Arial" charset="0"/>
          <a:cs typeface="Arial" charset="0"/>
        </a:defRPr>
      </a:lvl6pPr>
      <a:lvl7pPr marL="801472" algn="l" defTabSz="922528" rtl="0" eaLnBrk="1" fontAlgn="base" hangingPunct="1">
        <a:spcBef>
          <a:spcPct val="0"/>
        </a:spcBef>
        <a:spcAft>
          <a:spcPct val="0"/>
        </a:spcAft>
        <a:defRPr sz="2100" b="1">
          <a:solidFill>
            <a:srgbClr val="008000"/>
          </a:solidFill>
          <a:latin typeface="Arial" charset="0"/>
          <a:cs typeface="Arial" charset="0"/>
        </a:defRPr>
      </a:lvl7pPr>
      <a:lvl8pPr marL="1202207" algn="l" defTabSz="922528" rtl="0" eaLnBrk="1" fontAlgn="base" hangingPunct="1">
        <a:spcBef>
          <a:spcPct val="0"/>
        </a:spcBef>
        <a:spcAft>
          <a:spcPct val="0"/>
        </a:spcAft>
        <a:defRPr sz="2100" b="1">
          <a:solidFill>
            <a:srgbClr val="008000"/>
          </a:solidFill>
          <a:latin typeface="Arial" charset="0"/>
          <a:cs typeface="Arial" charset="0"/>
        </a:defRPr>
      </a:lvl8pPr>
      <a:lvl9pPr marL="1602943" algn="l" defTabSz="922528" rtl="0" eaLnBrk="1" fontAlgn="base" hangingPunct="1">
        <a:spcBef>
          <a:spcPct val="0"/>
        </a:spcBef>
        <a:spcAft>
          <a:spcPct val="0"/>
        </a:spcAft>
        <a:defRPr sz="2100" b="1">
          <a:solidFill>
            <a:srgbClr val="008000"/>
          </a:solidFill>
          <a:latin typeface="Arial" charset="0"/>
          <a:cs typeface="Arial" charset="0"/>
        </a:defRPr>
      </a:lvl9pPr>
    </p:titleStyle>
    <p:bodyStyle>
      <a:lvl1pPr marL="237937" indent="-237937" algn="l" defTabSz="922528" rtl="0" eaLnBrk="0" fontAlgn="base" hangingPunct="0">
        <a:spcBef>
          <a:spcPct val="20000"/>
        </a:spcBef>
        <a:spcAft>
          <a:spcPct val="0"/>
        </a:spcAft>
        <a:buFont typeface="Wingdings" pitchFamily="2" charset="2"/>
        <a:buChar char="Ø"/>
        <a:defRPr sz="1800" kern="1200">
          <a:solidFill>
            <a:schemeClr val="tx1"/>
          </a:solidFill>
          <a:latin typeface="Arial" pitchFamily="34" charset="0"/>
          <a:ea typeface="+mn-ea"/>
          <a:cs typeface="Arial" pitchFamily="34" charset="0"/>
        </a:defRPr>
      </a:lvl1pPr>
      <a:lvl2pPr marL="468917" indent="-230980" algn="l" defTabSz="922528" rtl="0" eaLnBrk="0" fontAlgn="base" hangingPunct="0">
        <a:spcBef>
          <a:spcPct val="20000"/>
        </a:spcBef>
        <a:spcAft>
          <a:spcPct val="0"/>
        </a:spcAft>
        <a:buFont typeface="Wingdings" pitchFamily="2" charset="2"/>
        <a:buChar char="§"/>
        <a:defRPr sz="1800" kern="1200">
          <a:solidFill>
            <a:schemeClr val="tx1"/>
          </a:solidFill>
          <a:latin typeface="Arial" pitchFamily="34" charset="0"/>
          <a:ea typeface="+mn-ea"/>
          <a:cs typeface="Arial" pitchFamily="34" charset="0"/>
        </a:defRPr>
      </a:lvl2pPr>
      <a:lvl3pPr marL="708245" indent="-239328" algn="l" defTabSz="922528"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615467" indent="-229589" algn="l" defTabSz="922528"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76034" indent="-229589" algn="l" defTabSz="922528"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38842" indent="-230803" algn="l" defTabSz="92321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00449" indent="-230803" algn="l" defTabSz="92321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62057" indent="-230803" algn="l" defTabSz="92321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23665" indent="-230803" algn="l" defTabSz="92321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3215" rtl="0" eaLnBrk="1" latinLnBrk="0" hangingPunct="1">
        <a:defRPr sz="1800" kern="1200">
          <a:solidFill>
            <a:schemeClr val="tx1"/>
          </a:solidFill>
          <a:latin typeface="+mn-lt"/>
          <a:ea typeface="+mn-ea"/>
          <a:cs typeface="+mn-cs"/>
        </a:defRPr>
      </a:lvl1pPr>
      <a:lvl2pPr marL="461608" algn="l" defTabSz="923215" rtl="0" eaLnBrk="1" latinLnBrk="0" hangingPunct="1">
        <a:defRPr sz="1800" kern="1200">
          <a:solidFill>
            <a:schemeClr val="tx1"/>
          </a:solidFill>
          <a:latin typeface="+mn-lt"/>
          <a:ea typeface="+mn-ea"/>
          <a:cs typeface="+mn-cs"/>
        </a:defRPr>
      </a:lvl2pPr>
      <a:lvl3pPr marL="923215" algn="l" defTabSz="923215" rtl="0" eaLnBrk="1" latinLnBrk="0" hangingPunct="1">
        <a:defRPr sz="1800" kern="1200">
          <a:solidFill>
            <a:schemeClr val="tx1"/>
          </a:solidFill>
          <a:latin typeface="+mn-lt"/>
          <a:ea typeface="+mn-ea"/>
          <a:cs typeface="+mn-cs"/>
        </a:defRPr>
      </a:lvl3pPr>
      <a:lvl4pPr marL="1384823" algn="l" defTabSz="923215" rtl="0" eaLnBrk="1" latinLnBrk="0" hangingPunct="1">
        <a:defRPr sz="1800" kern="1200">
          <a:solidFill>
            <a:schemeClr val="tx1"/>
          </a:solidFill>
          <a:latin typeface="+mn-lt"/>
          <a:ea typeface="+mn-ea"/>
          <a:cs typeface="+mn-cs"/>
        </a:defRPr>
      </a:lvl4pPr>
      <a:lvl5pPr marL="1846431" algn="l" defTabSz="923215" rtl="0" eaLnBrk="1" latinLnBrk="0" hangingPunct="1">
        <a:defRPr sz="1800" kern="1200">
          <a:solidFill>
            <a:schemeClr val="tx1"/>
          </a:solidFill>
          <a:latin typeface="+mn-lt"/>
          <a:ea typeface="+mn-ea"/>
          <a:cs typeface="+mn-cs"/>
        </a:defRPr>
      </a:lvl5pPr>
      <a:lvl6pPr marL="2308037" algn="l" defTabSz="923215" rtl="0" eaLnBrk="1" latinLnBrk="0" hangingPunct="1">
        <a:defRPr sz="1800" kern="1200">
          <a:solidFill>
            <a:schemeClr val="tx1"/>
          </a:solidFill>
          <a:latin typeface="+mn-lt"/>
          <a:ea typeface="+mn-ea"/>
          <a:cs typeface="+mn-cs"/>
        </a:defRPr>
      </a:lvl6pPr>
      <a:lvl7pPr marL="2769645" algn="l" defTabSz="923215" rtl="0" eaLnBrk="1" latinLnBrk="0" hangingPunct="1">
        <a:defRPr sz="1800" kern="1200">
          <a:solidFill>
            <a:schemeClr val="tx1"/>
          </a:solidFill>
          <a:latin typeface="+mn-lt"/>
          <a:ea typeface="+mn-ea"/>
          <a:cs typeface="+mn-cs"/>
        </a:defRPr>
      </a:lvl7pPr>
      <a:lvl8pPr marL="3231253" algn="l" defTabSz="923215" rtl="0" eaLnBrk="1" latinLnBrk="0" hangingPunct="1">
        <a:defRPr sz="1800" kern="1200">
          <a:solidFill>
            <a:schemeClr val="tx1"/>
          </a:solidFill>
          <a:latin typeface="+mn-lt"/>
          <a:ea typeface="+mn-ea"/>
          <a:cs typeface="+mn-cs"/>
        </a:defRPr>
      </a:lvl8pPr>
      <a:lvl9pPr marL="3692860" algn="l" defTabSz="9232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8194" name="Object 1" hidden="1"/>
          <p:cNvGraphicFramePr>
            <a:graphicFrameLocks noChangeAspect="1"/>
          </p:cNvGraphicFramePr>
          <p:nvPr>
            <p:custDataLst>
              <p:tags r:id="rId8"/>
            </p:custDataLst>
          </p:nvPr>
        </p:nvGraphicFramePr>
        <p:xfrm>
          <a:off x="2" y="0"/>
          <a:ext cx="161925" cy="161925"/>
        </p:xfrm>
        <a:graphic>
          <a:graphicData uri="http://schemas.openxmlformats.org/presentationml/2006/ole">
            <mc:AlternateContent xmlns:mc="http://schemas.openxmlformats.org/markup-compatibility/2006">
              <mc:Choice xmlns:v="urn:schemas-microsoft-com:vml" Requires="v">
                <p:oleObj spid="_x0000_s2120" name="think-cell Slide" r:id="rId27" imgW="360" imgH="360" progId="">
                  <p:embed/>
                </p:oleObj>
              </mc:Choice>
              <mc:Fallback>
                <p:oleObj name="think-cell Slide" r:id="rId27" imgW="360" imgH="360" progId="">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5" name="Rectangle 286"/>
          <p:cNvSpPr>
            <a:spLocks noGrp="1" noChangeArrowheads="1"/>
          </p:cNvSpPr>
          <p:nvPr>
            <p:ph type="body" idx="1"/>
          </p:nvPr>
        </p:nvSpPr>
        <p:spPr bwMode="auto">
          <a:xfrm>
            <a:off x="1482725" y="1990725"/>
            <a:ext cx="438943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ZA" altLang="en-US" smtClean="0"/>
              <a:t>Text</a:t>
            </a:r>
          </a:p>
        </p:txBody>
      </p:sp>
      <p:sp>
        <p:nvSpPr>
          <p:cNvPr id="8196" name="Title Placeholder 2"/>
          <p:cNvSpPr>
            <a:spLocks noGrp="1" noChangeArrowheads="1"/>
          </p:cNvSpPr>
          <p:nvPr>
            <p:ph type="title"/>
          </p:nvPr>
        </p:nvSpPr>
        <p:spPr bwMode="auto">
          <a:xfrm>
            <a:off x="174625" y="234950"/>
            <a:ext cx="87947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ZA" altLang="en-US" smtClean="0"/>
              <a:t>Click to edit Master title style</a:t>
            </a:r>
          </a:p>
        </p:txBody>
      </p:sp>
      <p:sp>
        <p:nvSpPr>
          <p:cNvPr id="8197" name="McK 1. On-page tracker" hidden="1"/>
          <p:cNvSpPr>
            <a:spLocks noChangeArrowheads="1"/>
          </p:cNvSpPr>
          <p:nvPr/>
        </p:nvSpPr>
        <p:spPr bwMode="auto">
          <a:xfrm>
            <a:off x="174625" y="26994"/>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07805" eaLnBrk="1" fontAlgn="base" hangingPunct="1">
              <a:spcBef>
                <a:spcPct val="0"/>
              </a:spcBef>
              <a:spcAft>
                <a:spcPct val="0"/>
              </a:spcAft>
            </a:pPr>
            <a:r>
              <a:rPr lang="en-ZA" altLang="en-US" sz="1400" dirty="0">
                <a:solidFill>
                  <a:srgbClr val="808080"/>
                </a:solidFill>
              </a:rPr>
              <a:t>TRACKER</a:t>
            </a:r>
          </a:p>
        </p:txBody>
      </p:sp>
      <p:sp>
        <p:nvSpPr>
          <p:cNvPr id="11" name="McK 3. Unit of measure" hidden="1"/>
          <p:cNvSpPr txBox="1">
            <a:spLocks noChangeArrowheads="1"/>
          </p:cNvSpPr>
          <p:nvPr/>
        </p:nvSpPr>
        <p:spPr bwMode="auto">
          <a:xfrm>
            <a:off x="174625" y="542929"/>
            <a:ext cx="87947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ZA" sz="1600" dirty="0" smtClean="0">
                <a:solidFill>
                  <a:srgbClr val="808080"/>
                </a:solidFill>
                <a:latin typeface="Arial"/>
                <a:cs typeface="Arial" charset="0"/>
              </a:rPr>
              <a:t>Unit of measure</a:t>
            </a:r>
          </a:p>
        </p:txBody>
      </p:sp>
      <p:grpSp>
        <p:nvGrpSpPr>
          <p:cNvPr id="8199" name="ACET" hidden="1"/>
          <p:cNvGrpSpPr>
            <a:grpSpLocks/>
          </p:cNvGrpSpPr>
          <p:nvPr/>
        </p:nvGrpSpPr>
        <p:grpSpPr bwMode="auto">
          <a:xfrm>
            <a:off x="1482728" y="1409741"/>
            <a:ext cx="4349750" cy="517525"/>
            <a:chOff x="915" y="710"/>
            <a:chExt cx="2686" cy="320"/>
          </a:xfrm>
        </p:grpSpPr>
        <p:cxnSp>
          <p:nvCxnSpPr>
            <p:cNvPr id="8249" name="AutoShape 249"/>
            <p:cNvCxnSpPr>
              <a:cxnSpLocks noChangeShapeType="1"/>
              <a:stCxn id="8250" idx="4"/>
              <a:endCxn id="8250"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50"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07805" eaLnBrk="1" fontAlgn="base" hangingPunct="1">
                <a:spcBef>
                  <a:spcPct val="0"/>
                </a:spcBef>
                <a:spcAft>
                  <a:spcPct val="0"/>
                </a:spcAft>
              </a:pPr>
              <a:r>
                <a:rPr lang="en-ZA" altLang="en-US" sz="1600" b="1" dirty="0">
                  <a:solidFill>
                    <a:srgbClr val="000000"/>
                  </a:solidFill>
                </a:rPr>
                <a:t>Title</a:t>
              </a:r>
            </a:p>
            <a:p>
              <a:pPr defTabSz="907805" eaLnBrk="1" fontAlgn="base" hangingPunct="1">
                <a:spcBef>
                  <a:spcPct val="0"/>
                </a:spcBef>
                <a:spcAft>
                  <a:spcPct val="0"/>
                </a:spcAft>
              </a:pPr>
              <a:r>
                <a:rPr lang="en-ZA" altLang="en-US" sz="1600" dirty="0">
                  <a:solidFill>
                    <a:srgbClr val="808080"/>
                  </a:solidFill>
                </a:rPr>
                <a:t>Unit of measure</a:t>
              </a:r>
            </a:p>
          </p:txBody>
        </p:sp>
      </p:grpSp>
      <p:pic>
        <p:nvPicPr>
          <p:cNvPr id="8200" name="Picture 9"/>
          <p:cNvPicPr>
            <a:picLocks noChangeAspect="1" noChangeArrowheads="1"/>
          </p:cNvPicPr>
          <p:nvPr userDrawn="1"/>
        </p:nvPicPr>
        <p:blipFill>
          <a:blip r:embed="rId29">
            <a:extLst>
              <a:ext uri="{28A0092B-C50C-407E-A947-70E740481C1C}">
                <a14:useLocalDpi xmlns:a14="http://schemas.microsoft.com/office/drawing/2010/main" val="0"/>
              </a:ext>
            </a:extLst>
          </a:blip>
          <a:srcRect l="3159" r="3407" b="17691"/>
          <a:stretch>
            <a:fillRect/>
          </a:stretch>
        </p:blipFill>
        <p:spPr bwMode="auto">
          <a:xfrm>
            <a:off x="7110413" y="50841"/>
            <a:ext cx="1712912"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Slide Number"/>
          <p:cNvSpPr txBox="1">
            <a:spLocks/>
          </p:cNvSpPr>
          <p:nvPr userDrawn="1"/>
        </p:nvSpPr>
        <p:spPr bwMode="auto">
          <a:xfrm>
            <a:off x="8827567" y="6565335"/>
            <a:ext cx="218008" cy="215444"/>
          </a:xfrm>
          <a:prstGeom prst="rect">
            <a:avLst/>
          </a:prstGeom>
        </p:spPr>
        <p:txBody>
          <a:bodyPr wrap="none" lIns="0" tIns="0" rIns="0" bIns="0" anchor="ctr">
            <a:spAutoFit/>
          </a:bodyPr>
          <a:lstStyle>
            <a:defPPr>
              <a:defRPr lang="en-US"/>
            </a:defPPr>
            <a:lvl1pPr>
              <a:defRPr sz="1000" baseline="0">
                <a:latin typeface="+mn-lt"/>
              </a:defRPr>
            </a:lvl1pPr>
          </a:lstStyle>
          <a:p>
            <a:pPr algn="r" defTabSz="907805" fontAlgn="base">
              <a:spcBef>
                <a:spcPct val="0"/>
              </a:spcBef>
              <a:spcAft>
                <a:spcPct val="0"/>
              </a:spcAft>
              <a:defRPr/>
            </a:pPr>
            <a:fld id="{96253054-1DF3-42D8-B3AB-215738E2430F}" type="slidenum">
              <a:rPr lang="en-ZA" sz="1400" b="1" smtClean="0">
                <a:solidFill>
                  <a:srgbClr val="000000"/>
                </a:solidFill>
                <a:cs typeface="Arial" charset="0"/>
              </a:rPr>
              <a:pPr algn="r" defTabSz="907805" fontAlgn="base">
                <a:spcBef>
                  <a:spcPct val="0"/>
                </a:spcBef>
                <a:spcAft>
                  <a:spcPct val="0"/>
                </a:spcAft>
                <a:defRPr/>
              </a:pPr>
              <a:t>‹#›</a:t>
            </a:fld>
            <a:endParaRPr lang="en-ZA" sz="1200" b="1" dirty="0">
              <a:solidFill>
                <a:srgbClr val="000000"/>
              </a:solidFill>
              <a:cs typeface="Arial" charset="0"/>
            </a:endParaRPr>
          </a:p>
        </p:txBody>
      </p:sp>
      <p:grpSp>
        <p:nvGrpSpPr>
          <p:cNvPr id="8202" name="LegendBoxes" hidden="1"/>
          <p:cNvGrpSpPr>
            <a:grpSpLocks/>
          </p:cNvGrpSpPr>
          <p:nvPr userDrawn="1"/>
        </p:nvGrpSpPr>
        <p:grpSpPr bwMode="auto">
          <a:xfrm>
            <a:off x="8189949" y="295282"/>
            <a:ext cx="769739" cy="1014347"/>
            <a:chOff x="4936" y="176"/>
            <a:chExt cx="475" cy="626"/>
          </a:xfrm>
        </p:grpSpPr>
        <p:sp>
          <p:nvSpPr>
            <p:cNvPr id="8241" name="Legend1"/>
            <p:cNvSpPr>
              <a:spLocks noChangeArrowheads="1"/>
            </p:cNvSpPr>
            <p:nvPr/>
          </p:nvSpPr>
          <p:spPr bwMode="auto">
            <a:xfrm>
              <a:off x="5096" y="176"/>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000000"/>
                </a:buClr>
              </a:pPr>
              <a:r>
                <a:rPr lang="en-ZA" altLang="en-US" sz="1200" dirty="0">
                  <a:solidFill>
                    <a:srgbClr val="000000"/>
                  </a:solidFill>
                </a:rPr>
                <a:t>Legend</a:t>
              </a:r>
            </a:p>
          </p:txBody>
        </p:sp>
        <p:sp>
          <p:nvSpPr>
            <p:cNvPr id="8242"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07805" eaLnBrk="1" fontAlgn="base" hangingPunct="1">
                <a:spcBef>
                  <a:spcPct val="0"/>
                </a:spcBef>
                <a:spcAft>
                  <a:spcPct val="0"/>
                </a:spcAft>
              </a:pPr>
              <a:endParaRPr lang="en-ZA" altLang="en-US" sz="1600" dirty="0">
                <a:solidFill>
                  <a:srgbClr val="000000"/>
                </a:solidFill>
              </a:endParaRPr>
            </a:p>
          </p:txBody>
        </p:sp>
        <p:sp>
          <p:nvSpPr>
            <p:cNvPr id="8243" name="Legend2"/>
            <p:cNvSpPr>
              <a:spLocks noChangeArrowheads="1"/>
            </p:cNvSpPr>
            <p:nvPr/>
          </p:nvSpPr>
          <p:spPr bwMode="auto">
            <a:xfrm>
              <a:off x="5096" y="346"/>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000000"/>
                </a:buClr>
              </a:pPr>
              <a:r>
                <a:rPr lang="en-ZA" altLang="en-US" sz="1200" dirty="0">
                  <a:solidFill>
                    <a:srgbClr val="000000"/>
                  </a:solidFill>
                </a:rPr>
                <a:t>Legend</a:t>
              </a:r>
            </a:p>
          </p:txBody>
        </p:sp>
        <p:sp>
          <p:nvSpPr>
            <p:cNvPr id="8244"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07805" eaLnBrk="1" fontAlgn="base" hangingPunct="1">
                <a:spcBef>
                  <a:spcPct val="0"/>
                </a:spcBef>
                <a:spcAft>
                  <a:spcPct val="0"/>
                </a:spcAft>
              </a:pPr>
              <a:endParaRPr lang="en-ZA" altLang="en-US" sz="1600" dirty="0">
                <a:solidFill>
                  <a:srgbClr val="000000"/>
                </a:solidFill>
              </a:endParaRPr>
            </a:p>
          </p:txBody>
        </p:sp>
        <p:sp>
          <p:nvSpPr>
            <p:cNvPr id="8245" name="Legend3"/>
            <p:cNvSpPr>
              <a:spLocks noChangeArrowheads="1"/>
            </p:cNvSpPr>
            <p:nvPr/>
          </p:nvSpPr>
          <p:spPr bwMode="auto">
            <a:xfrm>
              <a:off x="5096" y="517"/>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000000"/>
                </a:buClr>
              </a:pPr>
              <a:r>
                <a:rPr lang="en-ZA" altLang="en-US" sz="1200" dirty="0">
                  <a:solidFill>
                    <a:srgbClr val="000000"/>
                  </a:solidFill>
                </a:rPr>
                <a:t>Legend</a:t>
              </a:r>
            </a:p>
          </p:txBody>
        </p:sp>
        <p:sp>
          <p:nvSpPr>
            <p:cNvPr id="8246"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07805" eaLnBrk="1" fontAlgn="base" hangingPunct="1">
                <a:spcBef>
                  <a:spcPct val="0"/>
                </a:spcBef>
                <a:spcAft>
                  <a:spcPct val="0"/>
                </a:spcAft>
              </a:pPr>
              <a:endParaRPr lang="en-ZA" altLang="en-US" sz="1600" dirty="0">
                <a:solidFill>
                  <a:srgbClr val="000000"/>
                </a:solidFill>
              </a:endParaRPr>
            </a:p>
          </p:txBody>
        </p:sp>
        <p:sp>
          <p:nvSpPr>
            <p:cNvPr id="8247" name="Legend4"/>
            <p:cNvSpPr>
              <a:spLocks noChangeArrowheads="1"/>
            </p:cNvSpPr>
            <p:nvPr/>
          </p:nvSpPr>
          <p:spPr bwMode="auto">
            <a:xfrm>
              <a:off x="5096" y="688"/>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000000"/>
                </a:buClr>
              </a:pPr>
              <a:r>
                <a:rPr lang="en-ZA" altLang="en-US" sz="1200" dirty="0">
                  <a:solidFill>
                    <a:srgbClr val="000000"/>
                  </a:solidFill>
                </a:rPr>
                <a:t>Legend</a:t>
              </a:r>
            </a:p>
          </p:txBody>
        </p:sp>
        <p:sp>
          <p:nvSpPr>
            <p:cNvPr id="8248"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07805" eaLnBrk="1" fontAlgn="base" hangingPunct="1">
                <a:spcBef>
                  <a:spcPct val="0"/>
                </a:spcBef>
                <a:spcAft>
                  <a:spcPct val="0"/>
                </a:spcAft>
              </a:pPr>
              <a:endParaRPr lang="en-ZA" altLang="en-US" sz="1600" dirty="0">
                <a:solidFill>
                  <a:srgbClr val="000000"/>
                </a:solidFill>
              </a:endParaRPr>
            </a:p>
          </p:txBody>
        </p:sp>
      </p:grpSp>
      <p:grpSp>
        <p:nvGrpSpPr>
          <p:cNvPr id="8203" name="LegendLines" hidden="1"/>
          <p:cNvGrpSpPr>
            <a:grpSpLocks/>
          </p:cNvGrpSpPr>
          <p:nvPr userDrawn="1"/>
        </p:nvGrpSpPr>
        <p:grpSpPr bwMode="auto">
          <a:xfrm>
            <a:off x="7875591" y="295315"/>
            <a:ext cx="1084064" cy="741301"/>
            <a:chOff x="4750" y="176"/>
            <a:chExt cx="669" cy="458"/>
          </a:xfrm>
        </p:grpSpPr>
        <p:sp>
          <p:nvSpPr>
            <p:cNvPr id="34"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7805" fontAlgn="base">
                <a:spcBef>
                  <a:spcPct val="0"/>
                </a:spcBef>
                <a:spcAft>
                  <a:spcPct val="0"/>
                </a:spcAft>
                <a:defRPr/>
              </a:pPr>
              <a:endParaRPr lang="en-ZA" sz="1600" dirty="0">
                <a:solidFill>
                  <a:srgbClr val="000000"/>
                </a:solidFill>
                <a:cs typeface="Arial" charset="0"/>
              </a:endParaRPr>
            </a:p>
          </p:txBody>
        </p:sp>
        <p:sp>
          <p:nvSpPr>
            <p:cNvPr id="35"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7805" fontAlgn="base">
                <a:spcBef>
                  <a:spcPct val="0"/>
                </a:spcBef>
                <a:spcAft>
                  <a:spcPct val="0"/>
                </a:spcAft>
                <a:defRPr/>
              </a:pPr>
              <a:endParaRPr lang="en-ZA" sz="1600" dirty="0">
                <a:solidFill>
                  <a:srgbClr val="000000"/>
                </a:solidFill>
                <a:cs typeface="Arial" charset="0"/>
              </a:endParaRPr>
            </a:p>
          </p:txBody>
        </p:sp>
        <p:sp>
          <p:nvSpPr>
            <p:cNvPr id="36"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7805" fontAlgn="base">
                <a:spcBef>
                  <a:spcPct val="0"/>
                </a:spcBef>
                <a:spcAft>
                  <a:spcPct val="0"/>
                </a:spcAft>
                <a:defRPr/>
              </a:pPr>
              <a:endParaRPr lang="en-ZA" sz="1600" dirty="0">
                <a:solidFill>
                  <a:srgbClr val="000000"/>
                </a:solidFill>
                <a:cs typeface="Arial" charset="0"/>
              </a:endParaRPr>
            </a:p>
          </p:txBody>
        </p:sp>
        <p:sp>
          <p:nvSpPr>
            <p:cNvPr id="8238" name="Legend1"/>
            <p:cNvSpPr>
              <a:spLocks noChangeArrowheads="1"/>
            </p:cNvSpPr>
            <p:nvPr/>
          </p:nvSpPr>
          <p:spPr bwMode="auto">
            <a:xfrm>
              <a:off x="5104" y="176"/>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000000"/>
                </a:buClr>
              </a:pPr>
              <a:r>
                <a:rPr lang="en-ZA" altLang="en-US" sz="1200" dirty="0">
                  <a:solidFill>
                    <a:srgbClr val="000000"/>
                  </a:solidFill>
                </a:rPr>
                <a:t>Legend</a:t>
              </a:r>
            </a:p>
          </p:txBody>
        </p:sp>
        <p:sp>
          <p:nvSpPr>
            <p:cNvPr id="8239" name="Legend2"/>
            <p:cNvSpPr>
              <a:spLocks noChangeArrowheads="1"/>
            </p:cNvSpPr>
            <p:nvPr/>
          </p:nvSpPr>
          <p:spPr bwMode="auto">
            <a:xfrm>
              <a:off x="5104" y="344"/>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000000"/>
                </a:buClr>
              </a:pPr>
              <a:r>
                <a:rPr lang="en-ZA" altLang="en-US" sz="1200" dirty="0">
                  <a:solidFill>
                    <a:srgbClr val="000000"/>
                  </a:solidFill>
                </a:rPr>
                <a:t>Legend</a:t>
              </a:r>
            </a:p>
          </p:txBody>
        </p:sp>
        <p:sp>
          <p:nvSpPr>
            <p:cNvPr id="8240" name="Legend3"/>
            <p:cNvSpPr>
              <a:spLocks noChangeArrowheads="1"/>
            </p:cNvSpPr>
            <p:nvPr/>
          </p:nvSpPr>
          <p:spPr bwMode="auto">
            <a:xfrm>
              <a:off x="5104" y="520"/>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000000"/>
                </a:buClr>
              </a:pPr>
              <a:r>
                <a:rPr lang="en-ZA" altLang="en-US" sz="1200" dirty="0">
                  <a:solidFill>
                    <a:srgbClr val="000000"/>
                  </a:solidFill>
                </a:rPr>
                <a:t>Legend</a:t>
              </a:r>
            </a:p>
          </p:txBody>
        </p:sp>
      </p:grpSp>
      <p:grpSp>
        <p:nvGrpSpPr>
          <p:cNvPr id="8204" name="McKSticker" hidden="1"/>
          <p:cNvGrpSpPr>
            <a:grpSpLocks/>
          </p:cNvGrpSpPr>
          <p:nvPr userDrawn="1"/>
        </p:nvGrpSpPr>
        <p:grpSpPr bwMode="auto">
          <a:xfrm>
            <a:off x="7906764" y="295314"/>
            <a:ext cx="1062651" cy="220529"/>
            <a:chOff x="7699718" y="285750"/>
            <a:chExt cx="1041057" cy="216919"/>
          </a:xfrm>
        </p:grpSpPr>
        <p:sp>
          <p:nvSpPr>
            <p:cNvPr id="8232" name="StickerRectangle"/>
            <p:cNvSpPr>
              <a:spLocks noChangeArrowheads="1"/>
            </p:cNvSpPr>
            <p:nvPr/>
          </p:nvSpPr>
          <p:spPr bwMode="auto">
            <a:xfrm>
              <a:off x="7699718" y="285750"/>
              <a:ext cx="1041057" cy="21691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buClr>
                  <a:srgbClr val="000000"/>
                </a:buClr>
              </a:pPr>
              <a:r>
                <a:rPr lang="en-ZA" altLang="en-US" sz="1200" dirty="0">
                  <a:solidFill>
                    <a:srgbClr val="808080"/>
                  </a:solidFill>
                </a:rPr>
                <a:t>PRELIMINARY</a:t>
              </a:r>
            </a:p>
          </p:txBody>
        </p:sp>
        <p:cxnSp>
          <p:nvCxnSpPr>
            <p:cNvPr id="8233" name="AutoShape 31"/>
            <p:cNvCxnSpPr>
              <a:cxnSpLocks noChangeShapeType="1"/>
              <a:stCxn id="8232" idx="2"/>
              <a:endCxn id="8232" idx="4"/>
            </p:cNvCxnSpPr>
            <p:nvPr/>
          </p:nvCxnSpPr>
          <p:spPr bwMode="auto">
            <a:xfrm>
              <a:off x="7699718" y="285750"/>
              <a:ext cx="0" cy="216919"/>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34" name="AutoShape 32"/>
            <p:cNvCxnSpPr>
              <a:cxnSpLocks noChangeShapeType="1"/>
              <a:stCxn id="8232" idx="4"/>
              <a:endCxn id="8232" idx="6"/>
            </p:cNvCxnSpPr>
            <p:nvPr/>
          </p:nvCxnSpPr>
          <p:spPr bwMode="auto">
            <a:xfrm>
              <a:off x="7699718" y="502669"/>
              <a:ext cx="1041057"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205" name="McK Slide Elements" hidden="1"/>
          <p:cNvGrpSpPr>
            <a:grpSpLocks/>
          </p:cNvGrpSpPr>
          <p:nvPr userDrawn="1"/>
        </p:nvGrpSpPr>
        <p:grpSpPr bwMode="auto">
          <a:xfrm>
            <a:off x="174666" y="6375400"/>
            <a:ext cx="7034213" cy="376238"/>
            <a:chOff x="121488" y="6352634"/>
            <a:chExt cx="8794114" cy="368503"/>
          </a:xfrm>
        </p:grpSpPr>
        <p:sp>
          <p:nvSpPr>
            <p:cNvPr id="66" name="McK 4. Footnote"/>
            <p:cNvSpPr txBox="1">
              <a:spLocks noChangeArrowheads="1"/>
            </p:cNvSpPr>
            <p:nvPr/>
          </p:nvSpPr>
          <p:spPr bwMode="auto">
            <a:xfrm>
              <a:off x="121488" y="6352634"/>
              <a:ext cx="8794114" cy="15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ZA" sz="1000" dirty="0" smtClean="0">
                  <a:solidFill>
                    <a:srgbClr val="000000"/>
                  </a:solidFill>
                  <a:latin typeface="Arial"/>
                  <a:cs typeface="Arial" charset="0"/>
                </a:rPr>
                <a:t>1 Footnote</a:t>
              </a:r>
            </a:p>
          </p:txBody>
        </p:sp>
        <p:sp>
          <p:nvSpPr>
            <p:cNvPr id="8231" name="McK 5. Source"/>
            <p:cNvSpPr>
              <a:spLocks noChangeArrowheads="1"/>
            </p:cNvSpPr>
            <p:nvPr/>
          </p:nvSpPr>
          <p:spPr bwMode="auto">
            <a:xfrm>
              <a:off x="121488" y="6567249"/>
              <a:ext cx="879411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623888" indent="-623888" defTabSz="931863" eaLnBrk="0" hangingPunct="0">
                <a:tabLst>
                  <a:tab pos="628650" algn="l"/>
                </a:tabLst>
                <a:defRPr>
                  <a:solidFill>
                    <a:schemeClr val="tx1"/>
                  </a:solidFill>
                  <a:latin typeface="Arial" charset="0"/>
                  <a:cs typeface="Arial" charset="0"/>
                </a:defRPr>
              </a:lvl1pPr>
              <a:lvl2pPr marL="742950" indent="-285750" defTabSz="931863" eaLnBrk="0" hangingPunct="0">
                <a:tabLst>
                  <a:tab pos="628650" algn="l"/>
                </a:tabLst>
                <a:defRPr>
                  <a:solidFill>
                    <a:schemeClr val="tx1"/>
                  </a:solidFill>
                  <a:latin typeface="Arial" charset="0"/>
                  <a:cs typeface="Arial" charset="0"/>
                </a:defRPr>
              </a:lvl2pPr>
              <a:lvl3pPr marL="1143000" indent="-228600" defTabSz="931863" eaLnBrk="0" hangingPunct="0">
                <a:tabLst>
                  <a:tab pos="628650" algn="l"/>
                </a:tabLst>
                <a:defRPr>
                  <a:solidFill>
                    <a:schemeClr val="tx1"/>
                  </a:solidFill>
                  <a:latin typeface="Arial" charset="0"/>
                  <a:cs typeface="Arial" charset="0"/>
                </a:defRPr>
              </a:lvl3pPr>
              <a:lvl4pPr marL="1600200" indent="-228600" defTabSz="931863" eaLnBrk="0" hangingPunct="0">
                <a:tabLst>
                  <a:tab pos="628650" algn="l"/>
                </a:tabLst>
                <a:defRPr>
                  <a:solidFill>
                    <a:schemeClr val="tx1"/>
                  </a:solidFill>
                  <a:latin typeface="Arial" charset="0"/>
                  <a:cs typeface="Arial" charset="0"/>
                </a:defRPr>
              </a:lvl4pPr>
              <a:lvl5pPr marL="2057400" indent="-228600" defTabSz="931863" eaLnBrk="0" hangingPunct="0">
                <a:tabLst>
                  <a:tab pos="628650" algn="l"/>
                </a:tabLst>
                <a:defRPr>
                  <a:solidFill>
                    <a:schemeClr val="tx1"/>
                  </a:solidFill>
                  <a:latin typeface="Arial" charset="0"/>
                  <a:cs typeface="Arial" charset="0"/>
                </a:defRPr>
              </a:lvl5pPr>
              <a:lvl6pPr marL="2514600" indent="-228600" defTabSz="931863" eaLnBrk="0" fontAlgn="base" hangingPunct="0">
                <a:spcBef>
                  <a:spcPct val="0"/>
                </a:spcBef>
                <a:spcAft>
                  <a:spcPct val="0"/>
                </a:spcAft>
                <a:tabLst>
                  <a:tab pos="628650" algn="l"/>
                </a:tabLst>
                <a:defRPr>
                  <a:solidFill>
                    <a:schemeClr val="tx1"/>
                  </a:solidFill>
                  <a:latin typeface="Arial" charset="0"/>
                  <a:cs typeface="Arial" charset="0"/>
                </a:defRPr>
              </a:lvl6pPr>
              <a:lvl7pPr marL="2971800" indent="-228600" defTabSz="931863" eaLnBrk="0" fontAlgn="base" hangingPunct="0">
                <a:spcBef>
                  <a:spcPct val="0"/>
                </a:spcBef>
                <a:spcAft>
                  <a:spcPct val="0"/>
                </a:spcAft>
                <a:tabLst>
                  <a:tab pos="628650" algn="l"/>
                </a:tabLst>
                <a:defRPr>
                  <a:solidFill>
                    <a:schemeClr val="tx1"/>
                  </a:solidFill>
                  <a:latin typeface="Arial" charset="0"/>
                  <a:cs typeface="Arial" charset="0"/>
                </a:defRPr>
              </a:lvl7pPr>
              <a:lvl8pPr marL="3429000" indent="-228600" defTabSz="931863" eaLnBrk="0" fontAlgn="base" hangingPunct="0">
                <a:spcBef>
                  <a:spcPct val="0"/>
                </a:spcBef>
                <a:spcAft>
                  <a:spcPct val="0"/>
                </a:spcAft>
                <a:tabLst>
                  <a:tab pos="628650" algn="l"/>
                </a:tabLst>
                <a:defRPr>
                  <a:solidFill>
                    <a:schemeClr val="tx1"/>
                  </a:solidFill>
                  <a:latin typeface="Arial" charset="0"/>
                  <a:cs typeface="Arial" charset="0"/>
                </a:defRPr>
              </a:lvl8pPr>
              <a:lvl9pPr marL="3886200" indent="-228600" defTabSz="931863" eaLnBrk="0" fontAlgn="base" hangingPunct="0">
                <a:spcBef>
                  <a:spcPct val="0"/>
                </a:spcBef>
                <a:spcAft>
                  <a:spcPct val="0"/>
                </a:spcAft>
                <a:tabLst>
                  <a:tab pos="628650" algn="l"/>
                </a:tabLst>
                <a:defRPr>
                  <a:solidFill>
                    <a:schemeClr val="tx1"/>
                  </a:solidFill>
                  <a:latin typeface="Arial" charset="0"/>
                  <a:cs typeface="Arial" charset="0"/>
                </a:defRPr>
              </a:lvl9pPr>
            </a:lstStyle>
            <a:p>
              <a:pPr eaLnBrk="1" fontAlgn="base" hangingPunct="1">
                <a:spcBef>
                  <a:spcPct val="0"/>
                </a:spcBef>
                <a:spcAft>
                  <a:spcPct val="0"/>
                </a:spcAft>
              </a:pPr>
              <a:r>
                <a:rPr lang="en-ZA" altLang="en-US" sz="1000" dirty="0">
                  <a:solidFill>
                    <a:srgbClr val="000000"/>
                  </a:solidFill>
                </a:rPr>
                <a:t>SOURCE: Source</a:t>
              </a:r>
            </a:p>
          </p:txBody>
        </p:sp>
      </p:grpSp>
      <p:grpSp>
        <p:nvGrpSpPr>
          <p:cNvPr id="8206" name="McK Moon" hidden="1"/>
          <p:cNvGrpSpPr>
            <a:grpSpLocks noChangeAspect="1"/>
          </p:cNvGrpSpPr>
          <p:nvPr userDrawn="1">
            <p:custDataLst>
              <p:tags r:id="rId9"/>
            </p:custDataLst>
          </p:nvPr>
        </p:nvGrpSpPr>
        <p:grpSpPr bwMode="auto">
          <a:xfrm>
            <a:off x="7875588" y="2162177"/>
            <a:ext cx="258762" cy="258763"/>
            <a:chOff x="1600" y="1600"/>
            <a:chExt cx="160" cy="160"/>
          </a:xfrm>
        </p:grpSpPr>
        <p:sp>
          <p:nvSpPr>
            <p:cNvPr id="69" name="Oval 90"/>
            <p:cNvSpPr>
              <a:spLocks noChangeAspect="1" noChangeArrowheads="1"/>
            </p:cNvSpPr>
            <p:nvPr>
              <p:custDataLst>
                <p:tags r:id="rId25"/>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7805" fontAlgn="base">
                <a:spcBef>
                  <a:spcPct val="0"/>
                </a:spcBef>
                <a:spcAft>
                  <a:spcPct val="0"/>
                </a:spcAft>
                <a:defRPr/>
              </a:pPr>
              <a:endParaRPr lang="en-US" sz="1600" dirty="0">
                <a:solidFill>
                  <a:srgbClr val="000000"/>
                </a:solidFill>
                <a:cs typeface="Arial" charset="0"/>
              </a:endParaRPr>
            </a:p>
          </p:txBody>
        </p:sp>
        <p:sp>
          <p:nvSpPr>
            <p:cNvPr id="70" name="Arc 91"/>
            <p:cNvSpPr>
              <a:spLocks noChangeAspect="1"/>
            </p:cNvSpPr>
            <p:nvPr>
              <p:custDataLst>
                <p:tags r:id="rId26"/>
              </p:custDataLst>
            </p:nvPr>
          </p:nvSpPr>
          <p:spPr bwMode="auto">
            <a:xfrm>
              <a:off x="1600" y="1600"/>
              <a:ext cx="160" cy="160"/>
            </a:xfrm>
            <a:prstGeom prst="arc">
              <a:avLst/>
            </a:prstGeom>
            <a:solidFill>
              <a:schemeClr val="accent2"/>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7805" fontAlgn="base">
                <a:spcBef>
                  <a:spcPct val="0"/>
                </a:spcBef>
                <a:spcAft>
                  <a:spcPct val="0"/>
                </a:spcAft>
                <a:defRPr/>
              </a:pPr>
              <a:endParaRPr lang="en-US" sz="1600" dirty="0">
                <a:solidFill>
                  <a:srgbClr val="000000"/>
                </a:solidFill>
                <a:cs typeface="Arial" charset="0"/>
              </a:endParaRPr>
            </a:p>
          </p:txBody>
        </p:sp>
      </p:grpSp>
      <p:grpSp>
        <p:nvGrpSpPr>
          <p:cNvPr id="8207" name="LegendMoons" hidden="1"/>
          <p:cNvGrpSpPr>
            <a:grpSpLocks/>
          </p:cNvGrpSpPr>
          <p:nvPr userDrawn="1"/>
        </p:nvGrpSpPr>
        <p:grpSpPr bwMode="auto">
          <a:xfrm>
            <a:off x="8121654" y="295277"/>
            <a:ext cx="837109" cy="1331913"/>
            <a:chOff x="7959558" y="289006"/>
            <a:chExt cx="820030" cy="1306516"/>
          </a:xfrm>
        </p:grpSpPr>
        <p:grpSp>
          <p:nvGrpSpPr>
            <p:cNvPr id="8208" name="MoonLegend2"/>
            <p:cNvGrpSpPr>
              <a:grpSpLocks noChangeAspect="1"/>
            </p:cNvGrpSpPr>
            <p:nvPr>
              <p:custDataLst>
                <p:tags r:id="rId10"/>
              </p:custDataLst>
            </p:nvPr>
          </p:nvGrpSpPr>
          <p:grpSpPr bwMode="auto">
            <a:xfrm>
              <a:off x="7959558" y="563247"/>
              <a:ext cx="209550" cy="209551"/>
              <a:chOff x="1694" y="2044"/>
              <a:chExt cx="160" cy="160"/>
            </a:xfrm>
          </p:grpSpPr>
          <p:sp>
            <p:nvSpPr>
              <p:cNvPr id="63" name="Oval 41"/>
              <p:cNvSpPr>
                <a:spLocks noChangeAspect="1" noChangeArrowheads="1"/>
              </p:cNvSpPr>
              <p:nvPr>
                <p:custDataLst>
                  <p:tags r:id="rId23"/>
                </p:custDataLst>
              </p:nvPr>
            </p:nvSpPr>
            <p:spPr bwMode="auto">
              <a:xfrm>
                <a:off x="1694" y="2044"/>
                <a:ext cx="160" cy="16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7805" fontAlgn="base">
                  <a:spcBef>
                    <a:spcPct val="0"/>
                  </a:spcBef>
                  <a:spcAft>
                    <a:spcPct val="0"/>
                  </a:spcAft>
                  <a:defRPr/>
                </a:pPr>
                <a:endParaRPr lang="en-ZA" sz="1600" dirty="0">
                  <a:solidFill>
                    <a:srgbClr val="000000"/>
                  </a:solidFill>
                  <a:cs typeface="Arial" charset="0"/>
                </a:endParaRPr>
              </a:p>
            </p:txBody>
          </p:sp>
          <p:sp>
            <p:nvSpPr>
              <p:cNvPr id="64" name="Arc 42"/>
              <p:cNvSpPr>
                <a:spLocks noChangeAspect="1"/>
              </p:cNvSpPr>
              <p:nvPr>
                <p:custDataLst>
                  <p:tags r:id="rId24"/>
                </p:custDataLst>
              </p:nvPr>
            </p:nvSpPr>
            <p:spPr bwMode="auto">
              <a:xfrm>
                <a:off x="1694" y="2044"/>
                <a:ext cx="160" cy="164"/>
              </a:xfrm>
              <a:prstGeom prst="arc">
                <a:avLst/>
              </a:prstGeom>
              <a:solidFill>
                <a:schemeClr val="accent2"/>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7805" fontAlgn="base">
                  <a:spcBef>
                    <a:spcPct val="0"/>
                  </a:spcBef>
                  <a:spcAft>
                    <a:spcPct val="0"/>
                  </a:spcAft>
                  <a:defRPr/>
                </a:pPr>
                <a:endParaRPr lang="en-ZA" sz="1600" dirty="0">
                  <a:solidFill>
                    <a:srgbClr val="000000"/>
                  </a:solidFill>
                  <a:cs typeface="Arial" charset="0"/>
                </a:endParaRPr>
              </a:p>
            </p:txBody>
          </p:sp>
        </p:grpSp>
        <p:grpSp>
          <p:nvGrpSpPr>
            <p:cNvPr id="8209" name="MoonLegend4"/>
            <p:cNvGrpSpPr>
              <a:grpSpLocks noChangeAspect="1"/>
            </p:cNvGrpSpPr>
            <p:nvPr>
              <p:custDataLst>
                <p:tags r:id="rId11"/>
              </p:custDataLst>
            </p:nvPr>
          </p:nvGrpSpPr>
          <p:grpSpPr bwMode="auto">
            <a:xfrm>
              <a:off x="7959558" y="1111729"/>
              <a:ext cx="209550" cy="209551"/>
              <a:chOff x="4495" y="1198"/>
              <a:chExt cx="160" cy="160"/>
            </a:xfrm>
          </p:grpSpPr>
          <p:sp>
            <p:nvSpPr>
              <p:cNvPr id="61" name="Oval 47"/>
              <p:cNvSpPr>
                <a:spLocks noChangeAspect="1" noChangeArrowheads="1"/>
              </p:cNvSpPr>
              <p:nvPr>
                <p:custDataLst>
                  <p:tags r:id="rId21"/>
                </p:custDataLst>
              </p:nvPr>
            </p:nvSpPr>
            <p:spPr bwMode="auto">
              <a:xfrm>
                <a:off x="4495" y="1198"/>
                <a:ext cx="160" cy="16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7805" fontAlgn="base">
                  <a:spcBef>
                    <a:spcPct val="0"/>
                  </a:spcBef>
                  <a:spcAft>
                    <a:spcPct val="0"/>
                  </a:spcAft>
                  <a:defRPr/>
                </a:pPr>
                <a:endParaRPr lang="en-ZA" sz="1600" dirty="0">
                  <a:solidFill>
                    <a:srgbClr val="000000"/>
                  </a:solidFill>
                  <a:cs typeface="Arial" charset="0"/>
                </a:endParaRPr>
              </a:p>
            </p:txBody>
          </p:sp>
          <p:sp>
            <p:nvSpPr>
              <p:cNvPr id="62" name="Arc 48"/>
              <p:cNvSpPr>
                <a:spLocks noChangeAspect="1"/>
              </p:cNvSpPr>
              <p:nvPr>
                <p:custDataLst>
                  <p:tags r:id="rId22"/>
                </p:custDataLst>
              </p:nvPr>
            </p:nvSpPr>
            <p:spPr bwMode="auto">
              <a:xfrm>
                <a:off x="4495" y="1198"/>
                <a:ext cx="160" cy="164"/>
              </a:xfrm>
              <a:prstGeom prst="arc">
                <a:avLst>
                  <a:gd name="adj1" fmla="val 16200000"/>
                  <a:gd name="adj2" fmla="val 10800000"/>
                </a:avLst>
              </a:prstGeom>
              <a:solidFill>
                <a:schemeClr val="accent2"/>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7805" fontAlgn="base">
                  <a:spcBef>
                    <a:spcPct val="0"/>
                  </a:spcBef>
                  <a:spcAft>
                    <a:spcPct val="0"/>
                  </a:spcAft>
                  <a:defRPr/>
                </a:pPr>
                <a:endParaRPr lang="en-ZA" sz="1600" dirty="0">
                  <a:solidFill>
                    <a:srgbClr val="000000"/>
                  </a:solidFill>
                  <a:cs typeface="Arial" charset="0"/>
                </a:endParaRPr>
              </a:p>
            </p:txBody>
          </p:sp>
        </p:grpSp>
        <p:sp>
          <p:nvSpPr>
            <p:cNvPr id="8210" name="Legend1"/>
            <p:cNvSpPr>
              <a:spLocks noChangeArrowheads="1"/>
            </p:cNvSpPr>
            <p:nvPr/>
          </p:nvSpPr>
          <p:spPr bwMode="auto">
            <a:xfrm>
              <a:off x="8280233" y="301706"/>
              <a:ext cx="499355" cy="18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000000"/>
                </a:buClr>
              </a:pPr>
              <a:r>
                <a:rPr lang="en-ZA" altLang="en-US" sz="1200" dirty="0">
                  <a:solidFill>
                    <a:srgbClr val="000000"/>
                  </a:solidFill>
                </a:rPr>
                <a:t>Legend</a:t>
              </a:r>
            </a:p>
          </p:txBody>
        </p:sp>
        <p:sp>
          <p:nvSpPr>
            <p:cNvPr id="8211" name="Legend2"/>
            <p:cNvSpPr>
              <a:spLocks noChangeArrowheads="1"/>
            </p:cNvSpPr>
            <p:nvPr/>
          </p:nvSpPr>
          <p:spPr bwMode="auto">
            <a:xfrm>
              <a:off x="8280233" y="576344"/>
              <a:ext cx="499355" cy="18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000000"/>
                </a:buClr>
              </a:pPr>
              <a:r>
                <a:rPr lang="en-ZA" altLang="en-US" sz="1200" dirty="0">
                  <a:solidFill>
                    <a:srgbClr val="000000"/>
                  </a:solidFill>
                </a:rPr>
                <a:t>Legend</a:t>
              </a:r>
            </a:p>
          </p:txBody>
        </p:sp>
        <p:sp>
          <p:nvSpPr>
            <p:cNvPr id="8212" name="Legend3"/>
            <p:cNvSpPr>
              <a:spLocks noChangeArrowheads="1"/>
            </p:cNvSpPr>
            <p:nvPr/>
          </p:nvSpPr>
          <p:spPr bwMode="auto">
            <a:xfrm>
              <a:off x="8280233" y="850983"/>
              <a:ext cx="499355" cy="18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000000"/>
                </a:buClr>
              </a:pPr>
              <a:r>
                <a:rPr lang="en-ZA" altLang="en-US" sz="1200" dirty="0">
                  <a:solidFill>
                    <a:srgbClr val="000000"/>
                  </a:solidFill>
                </a:rPr>
                <a:t>Legend</a:t>
              </a:r>
            </a:p>
          </p:txBody>
        </p:sp>
        <p:sp>
          <p:nvSpPr>
            <p:cNvPr id="8213" name="Legend4"/>
            <p:cNvSpPr>
              <a:spLocks noChangeArrowheads="1"/>
            </p:cNvSpPr>
            <p:nvPr/>
          </p:nvSpPr>
          <p:spPr bwMode="auto">
            <a:xfrm>
              <a:off x="8280233" y="1122446"/>
              <a:ext cx="499355" cy="18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000000"/>
                </a:buClr>
              </a:pPr>
              <a:r>
                <a:rPr lang="en-ZA" altLang="en-US" sz="1200" dirty="0">
                  <a:solidFill>
                    <a:srgbClr val="000000"/>
                  </a:solidFill>
                </a:rPr>
                <a:t>Legend</a:t>
              </a:r>
            </a:p>
          </p:txBody>
        </p:sp>
        <p:sp>
          <p:nvSpPr>
            <p:cNvPr id="8214" name="Legend5"/>
            <p:cNvSpPr>
              <a:spLocks noChangeArrowheads="1"/>
            </p:cNvSpPr>
            <p:nvPr/>
          </p:nvSpPr>
          <p:spPr bwMode="auto">
            <a:xfrm>
              <a:off x="8280233" y="1398671"/>
              <a:ext cx="499355" cy="18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
                  <a:srgbClr val="000000"/>
                </a:buClr>
              </a:pPr>
              <a:r>
                <a:rPr lang="en-ZA" altLang="en-US" sz="1200" dirty="0">
                  <a:solidFill>
                    <a:srgbClr val="000000"/>
                  </a:solidFill>
                </a:rPr>
                <a:t>Legend</a:t>
              </a:r>
            </a:p>
          </p:txBody>
        </p:sp>
        <p:grpSp>
          <p:nvGrpSpPr>
            <p:cNvPr id="8215" name="MoonLegend3"/>
            <p:cNvGrpSpPr>
              <a:grpSpLocks noChangeAspect="1"/>
            </p:cNvGrpSpPr>
            <p:nvPr>
              <p:custDataLst>
                <p:tags r:id="rId12"/>
              </p:custDataLst>
            </p:nvPr>
          </p:nvGrpSpPr>
          <p:grpSpPr bwMode="auto">
            <a:xfrm>
              <a:off x="7959558" y="837488"/>
              <a:ext cx="209550" cy="209551"/>
              <a:chOff x="4495" y="1198"/>
              <a:chExt cx="160" cy="160"/>
            </a:xfrm>
          </p:grpSpPr>
          <p:sp>
            <p:nvSpPr>
              <p:cNvPr id="57" name="Oval 47"/>
              <p:cNvSpPr>
                <a:spLocks noChangeAspect="1" noChangeArrowheads="1"/>
              </p:cNvSpPr>
              <p:nvPr>
                <p:custDataLst>
                  <p:tags r:id="rId19"/>
                </p:custDataLst>
              </p:nvPr>
            </p:nvSpPr>
            <p:spPr bwMode="auto">
              <a:xfrm>
                <a:off x="4495" y="1198"/>
                <a:ext cx="160" cy="16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7805" fontAlgn="base">
                  <a:spcBef>
                    <a:spcPct val="0"/>
                  </a:spcBef>
                  <a:spcAft>
                    <a:spcPct val="0"/>
                  </a:spcAft>
                  <a:defRPr/>
                </a:pPr>
                <a:endParaRPr lang="en-ZA" sz="1600" dirty="0">
                  <a:solidFill>
                    <a:srgbClr val="000000"/>
                  </a:solidFill>
                  <a:cs typeface="Arial" charset="0"/>
                </a:endParaRPr>
              </a:p>
            </p:txBody>
          </p:sp>
          <p:sp>
            <p:nvSpPr>
              <p:cNvPr id="58" name="Arc 48"/>
              <p:cNvSpPr>
                <a:spLocks noChangeAspect="1"/>
              </p:cNvSpPr>
              <p:nvPr>
                <p:custDataLst>
                  <p:tags r:id="rId20"/>
                </p:custDataLst>
              </p:nvPr>
            </p:nvSpPr>
            <p:spPr bwMode="auto">
              <a:xfrm>
                <a:off x="4495" y="1198"/>
                <a:ext cx="160" cy="164"/>
              </a:xfrm>
              <a:prstGeom prst="arc">
                <a:avLst>
                  <a:gd name="adj1" fmla="val 16200000"/>
                  <a:gd name="adj2" fmla="val 5400000"/>
                </a:avLst>
              </a:prstGeom>
              <a:solidFill>
                <a:schemeClr val="accent2"/>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7805" fontAlgn="base">
                  <a:spcBef>
                    <a:spcPct val="0"/>
                  </a:spcBef>
                  <a:spcAft>
                    <a:spcPct val="0"/>
                  </a:spcAft>
                  <a:defRPr/>
                </a:pPr>
                <a:endParaRPr lang="en-ZA" sz="1600" dirty="0">
                  <a:solidFill>
                    <a:srgbClr val="000000"/>
                  </a:solidFill>
                  <a:cs typeface="Arial" charset="0"/>
                </a:endParaRPr>
              </a:p>
            </p:txBody>
          </p:sp>
        </p:grpSp>
        <p:grpSp>
          <p:nvGrpSpPr>
            <p:cNvPr id="8216" name="MoonLegend5"/>
            <p:cNvGrpSpPr>
              <a:grpSpLocks noChangeAspect="1"/>
            </p:cNvGrpSpPr>
            <p:nvPr userDrawn="1">
              <p:custDataLst>
                <p:tags r:id="rId13"/>
              </p:custDataLst>
            </p:nvPr>
          </p:nvGrpSpPr>
          <p:grpSpPr bwMode="auto">
            <a:xfrm>
              <a:off x="7959558" y="1385971"/>
              <a:ext cx="209550" cy="209551"/>
              <a:chOff x="4495" y="1198"/>
              <a:chExt cx="160" cy="160"/>
            </a:xfrm>
          </p:grpSpPr>
          <p:sp>
            <p:nvSpPr>
              <p:cNvPr id="60" name="Oval 47"/>
              <p:cNvSpPr>
                <a:spLocks noChangeAspect="1" noChangeArrowheads="1"/>
              </p:cNvSpPr>
              <p:nvPr>
                <p:custDataLst>
                  <p:tags r:id="rId17"/>
                </p:custDataLst>
              </p:nvPr>
            </p:nvSpPr>
            <p:spPr bwMode="auto">
              <a:xfrm>
                <a:off x="4495" y="1194"/>
                <a:ext cx="160" cy="16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7805" fontAlgn="base">
                  <a:spcBef>
                    <a:spcPct val="0"/>
                  </a:spcBef>
                  <a:spcAft>
                    <a:spcPct val="0"/>
                  </a:spcAft>
                  <a:defRPr/>
                </a:pPr>
                <a:endParaRPr lang="en-ZA" sz="1600" dirty="0">
                  <a:solidFill>
                    <a:srgbClr val="000000"/>
                  </a:solidFill>
                  <a:cs typeface="Arial" charset="0"/>
                </a:endParaRPr>
              </a:p>
            </p:txBody>
          </p:sp>
          <p:sp>
            <p:nvSpPr>
              <p:cNvPr id="77" name="Arc 48"/>
              <p:cNvSpPr>
                <a:spLocks noChangeAspect="1"/>
              </p:cNvSpPr>
              <p:nvPr>
                <p:custDataLst>
                  <p:tags r:id="rId18"/>
                </p:custDataLst>
              </p:nvPr>
            </p:nvSpPr>
            <p:spPr bwMode="auto">
              <a:xfrm>
                <a:off x="4495" y="1194"/>
                <a:ext cx="160" cy="164"/>
              </a:xfrm>
              <a:prstGeom prst="arc">
                <a:avLst>
                  <a:gd name="adj1" fmla="val 16200000"/>
                  <a:gd name="adj2" fmla="val 16200000"/>
                </a:avLst>
              </a:prstGeom>
              <a:solidFill>
                <a:schemeClr val="accent2"/>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7805" fontAlgn="base">
                  <a:spcBef>
                    <a:spcPct val="0"/>
                  </a:spcBef>
                  <a:spcAft>
                    <a:spcPct val="0"/>
                  </a:spcAft>
                  <a:defRPr/>
                </a:pPr>
                <a:endParaRPr lang="en-ZA" sz="1600" dirty="0">
                  <a:solidFill>
                    <a:srgbClr val="000000"/>
                  </a:solidFill>
                  <a:cs typeface="Arial" charset="0"/>
                </a:endParaRPr>
              </a:p>
            </p:txBody>
          </p:sp>
        </p:grpSp>
        <p:grpSp>
          <p:nvGrpSpPr>
            <p:cNvPr id="8217" name="MoonLegend1"/>
            <p:cNvGrpSpPr>
              <a:grpSpLocks noChangeAspect="1"/>
            </p:cNvGrpSpPr>
            <p:nvPr userDrawn="1">
              <p:custDataLst>
                <p:tags r:id="rId14"/>
              </p:custDataLst>
            </p:nvPr>
          </p:nvGrpSpPr>
          <p:grpSpPr bwMode="auto">
            <a:xfrm>
              <a:off x="7959558" y="289006"/>
              <a:ext cx="209550" cy="209551"/>
              <a:chOff x="4495" y="1198"/>
              <a:chExt cx="160" cy="160"/>
            </a:xfrm>
          </p:grpSpPr>
          <p:sp>
            <p:nvSpPr>
              <p:cNvPr id="79" name="Oval 47"/>
              <p:cNvSpPr>
                <a:spLocks noChangeAspect="1" noChangeArrowheads="1"/>
              </p:cNvSpPr>
              <p:nvPr>
                <p:custDataLst>
                  <p:tags r:id="rId15"/>
                </p:custDataLst>
              </p:nvPr>
            </p:nvSpPr>
            <p:spPr bwMode="auto">
              <a:xfrm>
                <a:off x="4495" y="1198"/>
                <a:ext cx="160" cy="16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7805" fontAlgn="base">
                  <a:spcBef>
                    <a:spcPct val="0"/>
                  </a:spcBef>
                  <a:spcAft>
                    <a:spcPct val="0"/>
                  </a:spcAft>
                  <a:defRPr/>
                </a:pPr>
                <a:endParaRPr lang="en-ZA" sz="1600" dirty="0">
                  <a:solidFill>
                    <a:srgbClr val="000000"/>
                  </a:solidFill>
                  <a:cs typeface="Arial" charset="0"/>
                </a:endParaRPr>
              </a:p>
            </p:txBody>
          </p:sp>
          <p:sp>
            <p:nvSpPr>
              <p:cNvPr id="80" name="Arc 48" hidden="1"/>
              <p:cNvSpPr>
                <a:spLocks noChangeAspect="1"/>
              </p:cNvSpPr>
              <p:nvPr>
                <p:custDataLst>
                  <p:tags r:id="rId16"/>
                </p:custDataLst>
              </p:nvPr>
            </p:nvSpPr>
            <p:spPr bwMode="auto">
              <a:xfrm>
                <a:off x="4495" y="1198"/>
                <a:ext cx="160" cy="164"/>
              </a:xfrm>
              <a:prstGeom prst="arc">
                <a:avLst>
                  <a:gd name="adj1" fmla="val 16200000"/>
                  <a:gd name="adj2" fmla="val 5400000"/>
                </a:avLst>
              </a:prstGeom>
              <a:solidFill>
                <a:schemeClr val="accent2"/>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7805" fontAlgn="base">
                  <a:spcBef>
                    <a:spcPct val="0"/>
                  </a:spcBef>
                  <a:spcAft>
                    <a:spcPct val="0"/>
                  </a:spcAft>
                  <a:defRPr/>
                </a:pPr>
                <a:endParaRPr lang="en-ZA" sz="1600" dirty="0">
                  <a:solidFill>
                    <a:srgbClr val="000000"/>
                  </a:solidFill>
                  <a:cs typeface="Arial" charset="0"/>
                </a:endParaRPr>
              </a:p>
            </p:txBody>
          </p:sp>
        </p:grpSp>
      </p:grpSp>
    </p:spTree>
    <p:extLst>
      <p:ext uri="{BB962C8B-B14F-4D97-AF65-F5344CB8AC3E}">
        <p14:creationId xmlns:p14="http://schemas.microsoft.com/office/powerpoint/2010/main" val="14487412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iming>
    <p:tnLst>
      <p:par>
        <p:cTn id="1" dur="indefinite" restart="never" nodeType="tmRoot"/>
      </p:par>
    </p:tnLst>
  </p:timing>
  <p:hf hdr="0" dt="0"/>
  <p:txStyles>
    <p:titleStyle>
      <a:lvl1pPr algn="l" defTabSz="906233" rtl="0" eaLnBrk="0" fontAlgn="base" hangingPunct="0">
        <a:spcBef>
          <a:spcPct val="0"/>
        </a:spcBef>
        <a:spcAft>
          <a:spcPct val="0"/>
        </a:spcAft>
        <a:tabLst>
          <a:tab pos="272657" algn="l"/>
        </a:tabLst>
        <a:defRPr sz="1900" b="1">
          <a:solidFill>
            <a:schemeClr val="tx2"/>
          </a:solidFill>
          <a:latin typeface="+mj-lt"/>
          <a:ea typeface="Arial Unicode MS" pitchFamily="34" charset="-128"/>
          <a:cs typeface="Arial Unicode MS" pitchFamily="34" charset="-128"/>
        </a:defRPr>
      </a:lvl1pPr>
      <a:lvl2pPr algn="l" defTabSz="906233" rtl="0" eaLnBrk="0" fontAlgn="base" hangingPunct="0">
        <a:spcBef>
          <a:spcPct val="0"/>
        </a:spcBef>
        <a:spcAft>
          <a:spcPct val="0"/>
        </a:spcAft>
        <a:tabLst>
          <a:tab pos="272657" algn="l"/>
        </a:tabLst>
        <a:defRPr sz="1900" b="1">
          <a:solidFill>
            <a:schemeClr val="tx2"/>
          </a:solidFill>
          <a:latin typeface="Arial" charset="0"/>
          <a:ea typeface="Arial Unicode MS" pitchFamily="34" charset="-128"/>
          <a:cs typeface="Arial Unicode MS" pitchFamily="34" charset="-128"/>
        </a:defRPr>
      </a:lvl2pPr>
      <a:lvl3pPr algn="l" defTabSz="906233" rtl="0" eaLnBrk="0" fontAlgn="base" hangingPunct="0">
        <a:spcBef>
          <a:spcPct val="0"/>
        </a:spcBef>
        <a:spcAft>
          <a:spcPct val="0"/>
        </a:spcAft>
        <a:tabLst>
          <a:tab pos="272657" algn="l"/>
        </a:tabLst>
        <a:defRPr sz="1900" b="1">
          <a:solidFill>
            <a:schemeClr val="tx2"/>
          </a:solidFill>
          <a:latin typeface="Arial" charset="0"/>
          <a:ea typeface="Arial Unicode MS" pitchFamily="34" charset="-128"/>
          <a:cs typeface="Arial Unicode MS" pitchFamily="34" charset="-128"/>
        </a:defRPr>
      </a:lvl3pPr>
      <a:lvl4pPr algn="l" defTabSz="906233" rtl="0" eaLnBrk="0" fontAlgn="base" hangingPunct="0">
        <a:spcBef>
          <a:spcPct val="0"/>
        </a:spcBef>
        <a:spcAft>
          <a:spcPct val="0"/>
        </a:spcAft>
        <a:tabLst>
          <a:tab pos="272657" algn="l"/>
        </a:tabLst>
        <a:defRPr sz="1900" b="1">
          <a:solidFill>
            <a:schemeClr val="tx2"/>
          </a:solidFill>
          <a:latin typeface="Arial" charset="0"/>
          <a:ea typeface="Arial Unicode MS" pitchFamily="34" charset="-128"/>
          <a:cs typeface="Arial Unicode MS" pitchFamily="34" charset="-128"/>
        </a:defRPr>
      </a:lvl4pPr>
      <a:lvl5pPr algn="l" defTabSz="906233" rtl="0" eaLnBrk="0" fontAlgn="base" hangingPunct="0">
        <a:spcBef>
          <a:spcPct val="0"/>
        </a:spcBef>
        <a:spcAft>
          <a:spcPct val="0"/>
        </a:spcAft>
        <a:tabLst>
          <a:tab pos="272657" algn="l"/>
        </a:tabLst>
        <a:defRPr sz="1900" b="1">
          <a:solidFill>
            <a:schemeClr val="tx2"/>
          </a:solidFill>
          <a:latin typeface="Arial" charset="0"/>
          <a:ea typeface="Arial Unicode MS" pitchFamily="34" charset="-128"/>
          <a:cs typeface="Arial Unicode MS" pitchFamily="34" charset="-128"/>
        </a:defRPr>
      </a:lvl5pPr>
      <a:lvl6pPr marL="463118" algn="l" defTabSz="906941" rtl="0" eaLnBrk="1" fontAlgn="base" hangingPunct="1">
        <a:spcBef>
          <a:spcPct val="0"/>
        </a:spcBef>
        <a:spcAft>
          <a:spcPct val="0"/>
        </a:spcAft>
        <a:defRPr sz="1900" b="1">
          <a:solidFill>
            <a:schemeClr val="tx2"/>
          </a:solidFill>
          <a:latin typeface="Arial" charset="0"/>
        </a:defRPr>
      </a:lvl6pPr>
      <a:lvl7pPr marL="926240" algn="l" defTabSz="906941" rtl="0" eaLnBrk="1" fontAlgn="base" hangingPunct="1">
        <a:spcBef>
          <a:spcPct val="0"/>
        </a:spcBef>
        <a:spcAft>
          <a:spcPct val="0"/>
        </a:spcAft>
        <a:defRPr sz="1900" b="1">
          <a:solidFill>
            <a:schemeClr val="tx2"/>
          </a:solidFill>
          <a:latin typeface="Arial" charset="0"/>
        </a:defRPr>
      </a:lvl7pPr>
      <a:lvl8pPr marL="1389355" algn="l" defTabSz="906941" rtl="0" eaLnBrk="1" fontAlgn="base" hangingPunct="1">
        <a:spcBef>
          <a:spcPct val="0"/>
        </a:spcBef>
        <a:spcAft>
          <a:spcPct val="0"/>
        </a:spcAft>
        <a:defRPr sz="1900" b="1">
          <a:solidFill>
            <a:schemeClr val="tx2"/>
          </a:solidFill>
          <a:latin typeface="Arial" charset="0"/>
        </a:defRPr>
      </a:lvl8pPr>
      <a:lvl9pPr marL="1852478" algn="l" defTabSz="906941" rtl="0" eaLnBrk="1" fontAlgn="base" hangingPunct="1">
        <a:spcBef>
          <a:spcPct val="0"/>
        </a:spcBef>
        <a:spcAft>
          <a:spcPct val="0"/>
        </a:spcAft>
        <a:defRPr sz="1900" b="1">
          <a:solidFill>
            <a:schemeClr val="tx2"/>
          </a:solidFill>
          <a:latin typeface="Arial" charset="0"/>
        </a:defRPr>
      </a:lvl9pPr>
    </p:titleStyle>
    <p:bodyStyle>
      <a:lvl1pPr marL="340424" indent="-340424" algn="l" defTabSz="906233" rtl="0" eaLnBrk="0" fontAlgn="base" hangingPunct="0">
        <a:spcBef>
          <a:spcPct val="0"/>
        </a:spcBef>
        <a:spcAft>
          <a:spcPct val="0"/>
        </a:spcAft>
        <a:buClr>
          <a:schemeClr val="tx2"/>
        </a:buClr>
        <a:defRPr sz="1600">
          <a:solidFill>
            <a:schemeClr val="tx1"/>
          </a:solidFill>
          <a:latin typeface="+mn-lt"/>
          <a:ea typeface="Arial Unicode MS" pitchFamily="34" charset="-128"/>
          <a:cs typeface="Arial Unicode MS" pitchFamily="34" charset="-128"/>
        </a:defRPr>
      </a:lvl1pPr>
      <a:lvl2pPr marL="195424" indent="-193849" algn="l" defTabSz="906233"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Arial Unicode MS" pitchFamily="34" charset="-128"/>
          <a:cs typeface="Arial Unicode MS" pitchFamily="34" charset="-128"/>
        </a:defRPr>
      </a:lvl2pPr>
      <a:lvl3pPr marL="461785" indent="-264777" algn="l" defTabSz="906233"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3pPr>
      <a:lvl4pPr marL="620963" indent="-156022" algn="l" defTabSz="906233"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4pPr>
      <a:lvl5pPr marL="758073" indent="-130815" algn="l" defTabSz="906233"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Arial Unicode MS" pitchFamily="34" charset="-128"/>
          <a:cs typeface="Arial Unicode MS" pitchFamily="34" charset="-128"/>
        </a:defRPr>
      </a:lvl5pPr>
      <a:lvl6pPr marL="759501" indent="-131862" algn="l" defTabSz="90694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59501" indent="-131862" algn="l" defTabSz="90694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59501" indent="-131862" algn="l" defTabSz="90694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59501" indent="-131862" algn="l" defTabSz="90694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6240" rtl="0" eaLnBrk="1" latinLnBrk="0" hangingPunct="1">
        <a:defRPr sz="1800" kern="1200">
          <a:solidFill>
            <a:schemeClr val="tx1"/>
          </a:solidFill>
          <a:latin typeface="+mn-lt"/>
          <a:ea typeface="+mn-ea"/>
          <a:cs typeface="+mn-cs"/>
        </a:defRPr>
      </a:lvl1pPr>
      <a:lvl2pPr marL="463118" algn="l" defTabSz="926240" rtl="0" eaLnBrk="1" latinLnBrk="0" hangingPunct="1">
        <a:defRPr sz="1800" kern="1200">
          <a:solidFill>
            <a:schemeClr val="tx1"/>
          </a:solidFill>
          <a:latin typeface="+mn-lt"/>
          <a:ea typeface="+mn-ea"/>
          <a:cs typeface="+mn-cs"/>
        </a:defRPr>
      </a:lvl2pPr>
      <a:lvl3pPr marL="926240" algn="l" defTabSz="926240" rtl="0" eaLnBrk="1" latinLnBrk="0" hangingPunct="1">
        <a:defRPr sz="1800" kern="1200">
          <a:solidFill>
            <a:schemeClr val="tx1"/>
          </a:solidFill>
          <a:latin typeface="+mn-lt"/>
          <a:ea typeface="+mn-ea"/>
          <a:cs typeface="+mn-cs"/>
        </a:defRPr>
      </a:lvl3pPr>
      <a:lvl4pPr marL="1389355" algn="l" defTabSz="926240" rtl="0" eaLnBrk="1" latinLnBrk="0" hangingPunct="1">
        <a:defRPr sz="1800" kern="1200">
          <a:solidFill>
            <a:schemeClr val="tx1"/>
          </a:solidFill>
          <a:latin typeface="+mn-lt"/>
          <a:ea typeface="+mn-ea"/>
          <a:cs typeface="+mn-cs"/>
        </a:defRPr>
      </a:lvl4pPr>
      <a:lvl5pPr marL="1852478" algn="l" defTabSz="926240" rtl="0" eaLnBrk="1" latinLnBrk="0" hangingPunct="1">
        <a:defRPr sz="1800" kern="1200">
          <a:solidFill>
            <a:schemeClr val="tx1"/>
          </a:solidFill>
          <a:latin typeface="+mn-lt"/>
          <a:ea typeface="+mn-ea"/>
          <a:cs typeface="+mn-cs"/>
        </a:defRPr>
      </a:lvl5pPr>
      <a:lvl6pPr marL="2315591" algn="l" defTabSz="926240" rtl="0" eaLnBrk="1" latinLnBrk="0" hangingPunct="1">
        <a:defRPr sz="1800" kern="1200">
          <a:solidFill>
            <a:schemeClr val="tx1"/>
          </a:solidFill>
          <a:latin typeface="+mn-lt"/>
          <a:ea typeface="+mn-ea"/>
          <a:cs typeface="+mn-cs"/>
        </a:defRPr>
      </a:lvl6pPr>
      <a:lvl7pPr marL="2778713" algn="l" defTabSz="926240" rtl="0" eaLnBrk="1" latinLnBrk="0" hangingPunct="1">
        <a:defRPr sz="1800" kern="1200">
          <a:solidFill>
            <a:schemeClr val="tx1"/>
          </a:solidFill>
          <a:latin typeface="+mn-lt"/>
          <a:ea typeface="+mn-ea"/>
          <a:cs typeface="+mn-cs"/>
        </a:defRPr>
      </a:lvl7pPr>
      <a:lvl8pPr marL="3241827" algn="l" defTabSz="926240" rtl="0" eaLnBrk="1" latinLnBrk="0" hangingPunct="1">
        <a:defRPr sz="1800" kern="1200">
          <a:solidFill>
            <a:schemeClr val="tx1"/>
          </a:solidFill>
          <a:latin typeface="+mn-lt"/>
          <a:ea typeface="+mn-ea"/>
          <a:cs typeface="+mn-cs"/>
        </a:defRPr>
      </a:lvl8pPr>
      <a:lvl9pPr marL="3704946" algn="l" defTabSz="92624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0656" tIns="45328" rIns="90656" bIns="45328"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0656" tIns="45328" rIns="90656" bIns="453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1" y="6356399"/>
            <a:ext cx="2133600" cy="365125"/>
          </a:xfrm>
          <a:prstGeom prst="rect">
            <a:avLst/>
          </a:prstGeom>
        </p:spPr>
        <p:txBody>
          <a:bodyPr vert="horz" lIns="90656" tIns="45328" rIns="90656" bIns="45328" rtlCol="0" anchor="ctr"/>
          <a:lstStyle>
            <a:lvl1pPr algn="l">
              <a:defRPr sz="1200">
                <a:solidFill>
                  <a:schemeClr val="tx1">
                    <a:tint val="75000"/>
                  </a:schemeClr>
                </a:solidFill>
              </a:defRPr>
            </a:lvl1pPr>
          </a:lstStyle>
          <a:p>
            <a:pPr defTabSz="906525"/>
            <a:fld id="{CEA86163-A72D-416B-91D4-96B06904680B}" type="datetime1">
              <a:rPr lang="en-ZA" smtClean="0">
                <a:solidFill>
                  <a:prstClr val="black">
                    <a:tint val="75000"/>
                  </a:prstClr>
                </a:solidFill>
              </a:rPr>
              <a:pPr defTabSz="906525"/>
              <a:t>2021/08/18</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3" y="6356399"/>
            <a:ext cx="2895600" cy="365125"/>
          </a:xfrm>
          <a:prstGeom prst="rect">
            <a:avLst/>
          </a:prstGeom>
        </p:spPr>
        <p:txBody>
          <a:bodyPr vert="horz" lIns="90656" tIns="45328" rIns="90656" bIns="45328" rtlCol="0" anchor="ctr"/>
          <a:lstStyle>
            <a:lvl1pPr algn="ctr">
              <a:defRPr sz="1200">
                <a:solidFill>
                  <a:schemeClr val="tx1">
                    <a:tint val="75000"/>
                  </a:schemeClr>
                </a:solidFill>
              </a:defRPr>
            </a:lvl1pPr>
          </a:lstStyle>
          <a:p>
            <a:pPr defTabSz="906525"/>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99"/>
            <a:ext cx="2133600" cy="365125"/>
          </a:xfrm>
          <a:prstGeom prst="rect">
            <a:avLst/>
          </a:prstGeom>
        </p:spPr>
        <p:txBody>
          <a:bodyPr vert="horz" lIns="90656" tIns="45328" rIns="90656" bIns="45328" rtlCol="0" anchor="ctr"/>
          <a:lstStyle>
            <a:lvl1pPr algn="r">
              <a:defRPr sz="1200">
                <a:solidFill>
                  <a:schemeClr val="tx1">
                    <a:tint val="75000"/>
                  </a:schemeClr>
                </a:solidFill>
              </a:defRPr>
            </a:lvl1pPr>
          </a:lstStyle>
          <a:p>
            <a:pPr defTabSz="906525"/>
            <a:fld id="{24BAAF58-F0CE-45E8-9336-100A4352F8D4}" type="slidenum">
              <a:rPr lang="en-ZA" smtClean="0">
                <a:solidFill>
                  <a:prstClr val="black">
                    <a:tint val="75000"/>
                  </a:prstClr>
                </a:solidFill>
              </a:rPr>
              <a:pPr defTabSz="906525"/>
              <a:t>‹#›</a:t>
            </a:fld>
            <a:endParaRPr lang="en-ZA" dirty="0">
              <a:solidFill>
                <a:prstClr val="black">
                  <a:tint val="75000"/>
                </a:prstClr>
              </a:solidFill>
            </a:endParaRPr>
          </a:p>
        </p:txBody>
      </p:sp>
    </p:spTree>
    <p:extLst>
      <p:ext uri="{BB962C8B-B14F-4D97-AF65-F5344CB8AC3E}">
        <p14:creationId xmlns:p14="http://schemas.microsoft.com/office/powerpoint/2010/main" val="185144498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9" r:id="rId12"/>
  </p:sldLayoutIdLst>
  <p:hf hdr="0" ftr="0" dt="0"/>
  <p:txStyles>
    <p:titleStyle>
      <a:lvl1pPr algn="ctr" defTabSz="906525" rtl="0" eaLnBrk="1" latinLnBrk="0" hangingPunct="1">
        <a:spcBef>
          <a:spcPct val="0"/>
        </a:spcBef>
        <a:buNone/>
        <a:defRPr sz="4400" kern="1200">
          <a:solidFill>
            <a:schemeClr val="tx1"/>
          </a:solidFill>
          <a:latin typeface="+mj-lt"/>
          <a:ea typeface="+mj-ea"/>
          <a:cs typeface="+mj-cs"/>
        </a:defRPr>
      </a:lvl1pPr>
    </p:titleStyle>
    <p:bodyStyle>
      <a:lvl1pPr marL="339944" indent="-339944" algn="l" defTabSz="90652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6555" indent="-283297" algn="l" defTabSz="90652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3160" indent="-226632" algn="l" defTabSz="90652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86426" indent="-226632" algn="l" defTabSz="9065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39683" indent="-226632" algn="l" defTabSz="9065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92954" indent="-226632" algn="l" defTabSz="9065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46215" indent="-226632" algn="l" defTabSz="9065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99475" indent="-226632" algn="l" defTabSz="9065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52743" indent="-226632" algn="l" defTabSz="9065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6525" rtl="0" eaLnBrk="1" latinLnBrk="0" hangingPunct="1">
        <a:defRPr sz="1800" kern="1200">
          <a:solidFill>
            <a:schemeClr val="tx1"/>
          </a:solidFill>
          <a:latin typeface="+mn-lt"/>
          <a:ea typeface="+mn-ea"/>
          <a:cs typeface="+mn-cs"/>
        </a:defRPr>
      </a:lvl1pPr>
      <a:lvl2pPr marL="453266" algn="l" defTabSz="906525" rtl="0" eaLnBrk="1" latinLnBrk="0" hangingPunct="1">
        <a:defRPr sz="1800" kern="1200">
          <a:solidFill>
            <a:schemeClr val="tx1"/>
          </a:solidFill>
          <a:latin typeface="+mn-lt"/>
          <a:ea typeface="+mn-ea"/>
          <a:cs typeface="+mn-cs"/>
        </a:defRPr>
      </a:lvl2pPr>
      <a:lvl3pPr marL="906525" algn="l" defTabSz="906525" rtl="0" eaLnBrk="1" latinLnBrk="0" hangingPunct="1">
        <a:defRPr sz="1800" kern="1200">
          <a:solidFill>
            <a:schemeClr val="tx1"/>
          </a:solidFill>
          <a:latin typeface="+mn-lt"/>
          <a:ea typeface="+mn-ea"/>
          <a:cs typeface="+mn-cs"/>
        </a:defRPr>
      </a:lvl3pPr>
      <a:lvl4pPr marL="1359790" algn="l" defTabSz="906525" rtl="0" eaLnBrk="1" latinLnBrk="0" hangingPunct="1">
        <a:defRPr sz="1800" kern="1200">
          <a:solidFill>
            <a:schemeClr val="tx1"/>
          </a:solidFill>
          <a:latin typeface="+mn-lt"/>
          <a:ea typeface="+mn-ea"/>
          <a:cs typeface="+mn-cs"/>
        </a:defRPr>
      </a:lvl4pPr>
      <a:lvl5pPr marL="1813060" algn="l" defTabSz="906525" rtl="0" eaLnBrk="1" latinLnBrk="0" hangingPunct="1">
        <a:defRPr sz="1800" kern="1200">
          <a:solidFill>
            <a:schemeClr val="tx1"/>
          </a:solidFill>
          <a:latin typeface="+mn-lt"/>
          <a:ea typeface="+mn-ea"/>
          <a:cs typeface="+mn-cs"/>
        </a:defRPr>
      </a:lvl5pPr>
      <a:lvl6pPr marL="2266317" algn="l" defTabSz="906525" rtl="0" eaLnBrk="1" latinLnBrk="0" hangingPunct="1">
        <a:defRPr sz="1800" kern="1200">
          <a:solidFill>
            <a:schemeClr val="tx1"/>
          </a:solidFill>
          <a:latin typeface="+mn-lt"/>
          <a:ea typeface="+mn-ea"/>
          <a:cs typeface="+mn-cs"/>
        </a:defRPr>
      </a:lvl6pPr>
      <a:lvl7pPr marL="2719580" algn="l" defTabSz="906525" rtl="0" eaLnBrk="1" latinLnBrk="0" hangingPunct="1">
        <a:defRPr sz="1800" kern="1200">
          <a:solidFill>
            <a:schemeClr val="tx1"/>
          </a:solidFill>
          <a:latin typeface="+mn-lt"/>
          <a:ea typeface="+mn-ea"/>
          <a:cs typeface="+mn-cs"/>
        </a:defRPr>
      </a:lvl7pPr>
      <a:lvl8pPr marL="3172850" algn="l" defTabSz="906525" rtl="0" eaLnBrk="1" latinLnBrk="0" hangingPunct="1">
        <a:defRPr sz="1800" kern="1200">
          <a:solidFill>
            <a:schemeClr val="tx1"/>
          </a:solidFill>
          <a:latin typeface="+mn-lt"/>
          <a:ea typeface="+mn-ea"/>
          <a:cs typeface="+mn-cs"/>
        </a:defRPr>
      </a:lvl8pPr>
      <a:lvl9pPr marL="3626109" algn="l" defTabSz="90652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0656" tIns="45328" rIns="90656" bIns="45328"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0656" tIns="45328" rIns="90656" bIns="453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1" y="6356399"/>
            <a:ext cx="2133600" cy="365125"/>
          </a:xfrm>
          <a:prstGeom prst="rect">
            <a:avLst/>
          </a:prstGeom>
        </p:spPr>
        <p:txBody>
          <a:bodyPr vert="horz" lIns="90656" tIns="45328" rIns="90656" bIns="45328" rtlCol="0" anchor="ctr"/>
          <a:lstStyle>
            <a:lvl1pPr algn="l">
              <a:defRPr sz="1200">
                <a:solidFill>
                  <a:schemeClr val="tx1">
                    <a:tint val="75000"/>
                  </a:schemeClr>
                </a:solidFill>
              </a:defRPr>
            </a:lvl1pPr>
          </a:lstStyle>
          <a:p>
            <a:pPr defTabSz="906525"/>
            <a:fld id="{CEA86163-A72D-416B-91D4-96B06904680B}" type="datetime1">
              <a:rPr lang="en-ZA" smtClean="0">
                <a:solidFill>
                  <a:prstClr val="black">
                    <a:tint val="75000"/>
                  </a:prstClr>
                </a:solidFill>
              </a:rPr>
              <a:pPr defTabSz="906525"/>
              <a:t>2021/08/18</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3" y="6356399"/>
            <a:ext cx="2895600" cy="365125"/>
          </a:xfrm>
          <a:prstGeom prst="rect">
            <a:avLst/>
          </a:prstGeom>
        </p:spPr>
        <p:txBody>
          <a:bodyPr vert="horz" lIns="90656" tIns="45328" rIns="90656" bIns="45328" rtlCol="0" anchor="ctr"/>
          <a:lstStyle>
            <a:lvl1pPr algn="ctr">
              <a:defRPr sz="1200">
                <a:solidFill>
                  <a:schemeClr val="tx1">
                    <a:tint val="75000"/>
                  </a:schemeClr>
                </a:solidFill>
              </a:defRPr>
            </a:lvl1pPr>
          </a:lstStyle>
          <a:p>
            <a:pPr defTabSz="906525"/>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99"/>
            <a:ext cx="2133600" cy="365125"/>
          </a:xfrm>
          <a:prstGeom prst="rect">
            <a:avLst/>
          </a:prstGeom>
        </p:spPr>
        <p:txBody>
          <a:bodyPr vert="horz" lIns="90656" tIns="45328" rIns="90656" bIns="45328" rtlCol="0" anchor="ctr"/>
          <a:lstStyle>
            <a:lvl1pPr algn="r">
              <a:defRPr sz="1200">
                <a:solidFill>
                  <a:schemeClr val="tx1">
                    <a:tint val="75000"/>
                  </a:schemeClr>
                </a:solidFill>
              </a:defRPr>
            </a:lvl1pPr>
          </a:lstStyle>
          <a:p>
            <a:pPr defTabSz="906525"/>
            <a:fld id="{24BAAF58-F0CE-45E8-9336-100A4352F8D4}" type="slidenum">
              <a:rPr lang="en-ZA" smtClean="0">
                <a:solidFill>
                  <a:prstClr val="black">
                    <a:tint val="75000"/>
                  </a:prstClr>
                </a:solidFill>
              </a:rPr>
              <a:pPr defTabSz="906525"/>
              <a:t>‹#›</a:t>
            </a:fld>
            <a:endParaRPr lang="en-ZA" dirty="0">
              <a:solidFill>
                <a:prstClr val="black">
                  <a:tint val="75000"/>
                </a:prstClr>
              </a:solidFill>
            </a:endParaRPr>
          </a:p>
        </p:txBody>
      </p:sp>
    </p:spTree>
    <p:extLst>
      <p:ext uri="{BB962C8B-B14F-4D97-AF65-F5344CB8AC3E}">
        <p14:creationId xmlns:p14="http://schemas.microsoft.com/office/powerpoint/2010/main" val="180802092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hdr="0" ftr="0" dt="0"/>
  <p:txStyles>
    <p:titleStyle>
      <a:lvl1pPr algn="ctr" defTabSz="906525" rtl="0" eaLnBrk="1" latinLnBrk="0" hangingPunct="1">
        <a:spcBef>
          <a:spcPct val="0"/>
        </a:spcBef>
        <a:buNone/>
        <a:defRPr sz="4400" kern="1200">
          <a:solidFill>
            <a:schemeClr val="tx1"/>
          </a:solidFill>
          <a:latin typeface="+mj-lt"/>
          <a:ea typeface="+mj-ea"/>
          <a:cs typeface="+mj-cs"/>
        </a:defRPr>
      </a:lvl1pPr>
    </p:titleStyle>
    <p:bodyStyle>
      <a:lvl1pPr marL="339944" indent="-339944" algn="l" defTabSz="90652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6555" indent="-283297" algn="l" defTabSz="90652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3160" indent="-226632" algn="l" defTabSz="90652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86426" indent="-226632" algn="l" defTabSz="9065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39683" indent="-226632" algn="l" defTabSz="9065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92954" indent="-226632" algn="l" defTabSz="9065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46215" indent="-226632" algn="l" defTabSz="9065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99475" indent="-226632" algn="l" defTabSz="9065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52743" indent="-226632" algn="l" defTabSz="9065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6525" rtl="0" eaLnBrk="1" latinLnBrk="0" hangingPunct="1">
        <a:defRPr sz="1800" kern="1200">
          <a:solidFill>
            <a:schemeClr val="tx1"/>
          </a:solidFill>
          <a:latin typeface="+mn-lt"/>
          <a:ea typeface="+mn-ea"/>
          <a:cs typeface="+mn-cs"/>
        </a:defRPr>
      </a:lvl1pPr>
      <a:lvl2pPr marL="453266" algn="l" defTabSz="906525" rtl="0" eaLnBrk="1" latinLnBrk="0" hangingPunct="1">
        <a:defRPr sz="1800" kern="1200">
          <a:solidFill>
            <a:schemeClr val="tx1"/>
          </a:solidFill>
          <a:latin typeface="+mn-lt"/>
          <a:ea typeface="+mn-ea"/>
          <a:cs typeface="+mn-cs"/>
        </a:defRPr>
      </a:lvl2pPr>
      <a:lvl3pPr marL="906525" algn="l" defTabSz="906525" rtl="0" eaLnBrk="1" latinLnBrk="0" hangingPunct="1">
        <a:defRPr sz="1800" kern="1200">
          <a:solidFill>
            <a:schemeClr val="tx1"/>
          </a:solidFill>
          <a:latin typeface="+mn-lt"/>
          <a:ea typeface="+mn-ea"/>
          <a:cs typeface="+mn-cs"/>
        </a:defRPr>
      </a:lvl3pPr>
      <a:lvl4pPr marL="1359790" algn="l" defTabSz="906525" rtl="0" eaLnBrk="1" latinLnBrk="0" hangingPunct="1">
        <a:defRPr sz="1800" kern="1200">
          <a:solidFill>
            <a:schemeClr val="tx1"/>
          </a:solidFill>
          <a:latin typeface="+mn-lt"/>
          <a:ea typeface="+mn-ea"/>
          <a:cs typeface="+mn-cs"/>
        </a:defRPr>
      </a:lvl4pPr>
      <a:lvl5pPr marL="1813060" algn="l" defTabSz="906525" rtl="0" eaLnBrk="1" latinLnBrk="0" hangingPunct="1">
        <a:defRPr sz="1800" kern="1200">
          <a:solidFill>
            <a:schemeClr val="tx1"/>
          </a:solidFill>
          <a:latin typeface="+mn-lt"/>
          <a:ea typeface="+mn-ea"/>
          <a:cs typeface="+mn-cs"/>
        </a:defRPr>
      </a:lvl5pPr>
      <a:lvl6pPr marL="2266317" algn="l" defTabSz="906525" rtl="0" eaLnBrk="1" latinLnBrk="0" hangingPunct="1">
        <a:defRPr sz="1800" kern="1200">
          <a:solidFill>
            <a:schemeClr val="tx1"/>
          </a:solidFill>
          <a:latin typeface="+mn-lt"/>
          <a:ea typeface="+mn-ea"/>
          <a:cs typeface="+mn-cs"/>
        </a:defRPr>
      </a:lvl6pPr>
      <a:lvl7pPr marL="2719580" algn="l" defTabSz="906525" rtl="0" eaLnBrk="1" latinLnBrk="0" hangingPunct="1">
        <a:defRPr sz="1800" kern="1200">
          <a:solidFill>
            <a:schemeClr val="tx1"/>
          </a:solidFill>
          <a:latin typeface="+mn-lt"/>
          <a:ea typeface="+mn-ea"/>
          <a:cs typeface="+mn-cs"/>
        </a:defRPr>
      </a:lvl7pPr>
      <a:lvl8pPr marL="3172850" algn="l" defTabSz="906525" rtl="0" eaLnBrk="1" latinLnBrk="0" hangingPunct="1">
        <a:defRPr sz="1800" kern="1200">
          <a:solidFill>
            <a:schemeClr val="tx1"/>
          </a:solidFill>
          <a:latin typeface="+mn-lt"/>
          <a:ea typeface="+mn-ea"/>
          <a:cs typeface="+mn-cs"/>
        </a:defRPr>
      </a:lvl8pPr>
      <a:lvl9pPr marL="3626109" algn="l" defTabSz="90652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DAFF unit_RGB_600dpi.tif"/>
          <p:cNvPicPr>
            <a:picLocks noChangeAspect="1"/>
          </p:cNvPicPr>
          <p:nvPr/>
        </p:nvPicPr>
        <p:blipFill>
          <a:blip r:embed="rId4" cstate="print"/>
          <a:srcRect/>
          <a:stretch>
            <a:fillRect/>
          </a:stretch>
        </p:blipFill>
        <p:spPr bwMode="auto">
          <a:xfrm>
            <a:off x="616297" y="6028647"/>
            <a:ext cx="1949344" cy="701206"/>
          </a:xfrm>
          <a:prstGeom prst="rect">
            <a:avLst/>
          </a:prstGeom>
          <a:noFill/>
          <a:ln w="9525">
            <a:noFill/>
            <a:miter lim="800000"/>
            <a:headEnd/>
            <a:tailEnd/>
          </a:ln>
        </p:spPr>
      </p:pic>
      <p:cxnSp>
        <p:nvCxnSpPr>
          <p:cNvPr id="3" name="Straight Connector 2"/>
          <p:cNvCxnSpPr/>
          <p:nvPr userDrawn="1"/>
        </p:nvCxnSpPr>
        <p:spPr>
          <a:xfrm>
            <a:off x="616297" y="1208034"/>
            <a:ext cx="7848962"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616297" y="5956655"/>
            <a:ext cx="7865252"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742779"/>
      </p:ext>
    </p:extLst>
  </p:cSld>
  <p:clrMap bg1="lt1" tx1="dk1" bg2="lt2" tx2="dk2" accent1="accent1" accent2="accent2" accent3="accent3" accent4="accent4" accent5="accent5" accent6="accent6" hlink="hlink" folHlink="folHlink"/>
  <p:sldLayoutIdLst>
    <p:sldLayoutId id="2147483718" r:id="rId1"/>
    <p:sldLayoutId id="2147483719" r:id="rId2"/>
  </p:sldLayoutIdLst>
  <p:hf hdr="0" ftr="0" dt="0"/>
  <p:txStyles>
    <p:titleStyle>
      <a:lvl1pPr algn="l" defTabSz="912968" rtl="0" eaLnBrk="0" fontAlgn="base" hangingPunct="0">
        <a:spcBef>
          <a:spcPct val="0"/>
        </a:spcBef>
        <a:spcAft>
          <a:spcPct val="0"/>
        </a:spcAft>
        <a:defRPr sz="2100" b="1" kern="1200">
          <a:solidFill>
            <a:srgbClr val="008000"/>
          </a:solidFill>
          <a:latin typeface="Arial" pitchFamily="34" charset="0"/>
          <a:ea typeface="+mj-ea"/>
          <a:cs typeface="Arial" pitchFamily="34" charset="0"/>
        </a:defRPr>
      </a:lvl1pPr>
      <a:lvl2pPr algn="l" defTabSz="912968" rtl="0" eaLnBrk="0" fontAlgn="base" hangingPunct="0">
        <a:spcBef>
          <a:spcPct val="0"/>
        </a:spcBef>
        <a:spcAft>
          <a:spcPct val="0"/>
        </a:spcAft>
        <a:defRPr sz="2100" b="1">
          <a:solidFill>
            <a:srgbClr val="008000"/>
          </a:solidFill>
          <a:latin typeface="Arial" charset="0"/>
          <a:cs typeface="Arial" charset="0"/>
        </a:defRPr>
      </a:lvl2pPr>
      <a:lvl3pPr algn="l" defTabSz="912968" rtl="0" eaLnBrk="0" fontAlgn="base" hangingPunct="0">
        <a:spcBef>
          <a:spcPct val="0"/>
        </a:spcBef>
        <a:spcAft>
          <a:spcPct val="0"/>
        </a:spcAft>
        <a:defRPr sz="2100" b="1">
          <a:solidFill>
            <a:srgbClr val="008000"/>
          </a:solidFill>
          <a:latin typeface="Arial" charset="0"/>
          <a:cs typeface="Arial" charset="0"/>
        </a:defRPr>
      </a:lvl3pPr>
      <a:lvl4pPr algn="l" defTabSz="912968" rtl="0" eaLnBrk="0" fontAlgn="base" hangingPunct="0">
        <a:spcBef>
          <a:spcPct val="0"/>
        </a:spcBef>
        <a:spcAft>
          <a:spcPct val="0"/>
        </a:spcAft>
        <a:defRPr sz="2100" b="1">
          <a:solidFill>
            <a:srgbClr val="008000"/>
          </a:solidFill>
          <a:latin typeface="Arial" charset="0"/>
          <a:cs typeface="Arial" charset="0"/>
        </a:defRPr>
      </a:lvl4pPr>
      <a:lvl5pPr algn="l" defTabSz="912968" rtl="0" eaLnBrk="0" fontAlgn="base" hangingPunct="0">
        <a:spcBef>
          <a:spcPct val="0"/>
        </a:spcBef>
        <a:spcAft>
          <a:spcPct val="0"/>
        </a:spcAft>
        <a:defRPr sz="2100" b="1">
          <a:solidFill>
            <a:srgbClr val="008000"/>
          </a:solidFill>
          <a:latin typeface="Arial" charset="0"/>
          <a:cs typeface="Arial" charset="0"/>
        </a:defRPr>
      </a:lvl5pPr>
      <a:lvl6pPr marL="396558" algn="l" defTabSz="912968" rtl="0" eaLnBrk="1" fontAlgn="base" hangingPunct="1">
        <a:spcBef>
          <a:spcPct val="0"/>
        </a:spcBef>
        <a:spcAft>
          <a:spcPct val="0"/>
        </a:spcAft>
        <a:defRPr sz="2100" b="1">
          <a:solidFill>
            <a:srgbClr val="008000"/>
          </a:solidFill>
          <a:latin typeface="Arial" charset="0"/>
          <a:cs typeface="Arial" charset="0"/>
        </a:defRPr>
      </a:lvl6pPr>
      <a:lvl7pPr marL="793159" algn="l" defTabSz="912968" rtl="0" eaLnBrk="1" fontAlgn="base" hangingPunct="1">
        <a:spcBef>
          <a:spcPct val="0"/>
        </a:spcBef>
        <a:spcAft>
          <a:spcPct val="0"/>
        </a:spcAft>
        <a:defRPr sz="2100" b="1">
          <a:solidFill>
            <a:srgbClr val="008000"/>
          </a:solidFill>
          <a:latin typeface="Arial" charset="0"/>
          <a:cs typeface="Arial" charset="0"/>
        </a:defRPr>
      </a:lvl7pPr>
      <a:lvl8pPr marL="1189754" algn="l" defTabSz="912968" rtl="0" eaLnBrk="1" fontAlgn="base" hangingPunct="1">
        <a:spcBef>
          <a:spcPct val="0"/>
        </a:spcBef>
        <a:spcAft>
          <a:spcPct val="0"/>
        </a:spcAft>
        <a:defRPr sz="2100" b="1">
          <a:solidFill>
            <a:srgbClr val="008000"/>
          </a:solidFill>
          <a:latin typeface="Arial" charset="0"/>
          <a:cs typeface="Arial" charset="0"/>
        </a:defRPr>
      </a:lvl8pPr>
      <a:lvl9pPr marL="1586341" algn="l" defTabSz="912968" rtl="0" eaLnBrk="1" fontAlgn="base" hangingPunct="1">
        <a:spcBef>
          <a:spcPct val="0"/>
        </a:spcBef>
        <a:spcAft>
          <a:spcPct val="0"/>
        </a:spcAft>
        <a:defRPr sz="2100" b="1">
          <a:solidFill>
            <a:srgbClr val="008000"/>
          </a:solidFill>
          <a:latin typeface="Arial" charset="0"/>
          <a:cs typeface="Arial" charset="0"/>
        </a:defRPr>
      </a:lvl9pPr>
    </p:titleStyle>
    <p:bodyStyle>
      <a:lvl1pPr marL="235467" indent="-235467" algn="l" defTabSz="912968" rtl="0" eaLnBrk="0" fontAlgn="base" hangingPunct="0">
        <a:spcBef>
          <a:spcPct val="20000"/>
        </a:spcBef>
        <a:spcAft>
          <a:spcPct val="0"/>
        </a:spcAft>
        <a:buFont typeface="Wingdings" pitchFamily="2" charset="2"/>
        <a:buChar char="Ø"/>
        <a:defRPr sz="1800" kern="1200">
          <a:solidFill>
            <a:schemeClr val="tx1"/>
          </a:solidFill>
          <a:latin typeface="Arial" pitchFamily="34" charset="0"/>
          <a:ea typeface="+mn-ea"/>
          <a:cs typeface="Arial" pitchFamily="34" charset="0"/>
        </a:defRPr>
      </a:lvl1pPr>
      <a:lvl2pPr marL="464061" indent="-228586" algn="l" defTabSz="912968" rtl="0" eaLnBrk="0" fontAlgn="base" hangingPunct="0">
        <a:spcBef>
          <a:spcPct val="20000"/>
        </a:spcBef>
        <a:spcAft>
          <a:spcPct val="0"/>
        </a:spcAft>
        <a:buFont typeface="Wingdings" pitchFamily="2" charset="2"/>
        <a:buChar char="§"/>
        <a:defRPr sz="1800" kern="1200">
          <a:solidFill>
            <a:schemeClr val="tx1"/>
          </a:solidFill>
          <a:latin typeface="Arial" pitchFamily="34" charset="0"/>
          <a:ea typeface="+mn-ea"/>
          <a:cs typeface="Arial" pitchFamily="34" charset="0"/>
        </a:defRPr>
      </a:lvl2pPr>
      <a:lvl3pPr marL="700910" indent="-236843" algn="l" defTabSz="912968"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598737" indent="-227210" algn="l" defTabSz="912968"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4534" indent="-227210" algn="l" defTabSz="912968"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12542" indent="-228411" algn="l" defTabSz="9136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72" indent="-228411" algn="l" defTabSz="9136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97" indent="-228411" algn="l" defTabSz="9136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024" indent="-228411" algn="l" defTabSz="9136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45" rtl="0" eaLnBrk="1" latinLnBrk="0" hangingPunct="1">
        <a:defRPr sz="1800" kern="1200">
          <a:solidFill>
            <a:schemeClr val="tx1"/>
          </a:solidFill>
          <a:latin typeface="+mn-lt"/>
          <a:ea typeface="+mn-ea"/>
          <a:cs typeface="+mn-cs"/>
        </a:defRPr>
      </a:lvl1pPr>
      <a:lvl2pPr marL="456827" algn="l" defTabSz="913645" rtl="0" eaLnBrk="1" latinLnBrk="0" hangingPunct="1">
        <a:defRPr sz="1800" kern="1200">
          <a:solidFill>
            <a:schemeClr val="tx1"/>
          </a:solidFill>
          <a:latin typeface="+mn-lt"/>
          <a:ea typeface="+mn-ea"/>
          <a:cs typeface="+mn-cs"/>
        </a:defRPr>
      </a:lvl2pPr>
      <a:lvl3pPr marL="913645" algn="l" defTabSz="913645" rtl="0" eaLnBrk="1" latinLnBrk="0" hangingPunct="1">
        <a:defRPr sz="1800" kern="1200">
          <a:solidFill>
            <a:schemeClr val="tx1"/>
          </a:solidFill>
          <a:latin typeface="+mn-lt"/>
          <a:ea typeface="+mn-ea"/>
          <a:cs typeface="+mn-cs"/>
        </a:defRPr>
      </a:lvl3pPr>
      <a:lvl4pPr marL="1370483" algn="l" defTabSz="913645" rtl="0" eaLnBrk="1" latinLnBrk="0" hangingPunct="1">
        <a:defRPr sz="1800" kern="1200">
          <a:solidFill>
            <a:schemeClr val="tx1"/>
          </a:solidFill>
          <a:latin typeface="+mn-lt"/>
          <a:ea typeface="+mn-ea"/>
          <a:cs typeface="+mn-cs"/>
        </a:defRPr>
      </a:lvl4pPr>
      <a:lvl5pPr marL="1827305" algn="l" defTabSz="913645" rtl="0" eaLnBrk="1" latinLnBrk="0" hangingPunct="1">
        <a:defRPr sz="1800" kern="1200">
          <a:solidFill>
            <a:schemeClr val="tx1"/>
          </a:solidFill>
          <a:latin typeface="+mn-lt"/>
          <a:ea typeface="+mn-ea"/>
          <a:cs typeface="+mn-cs"/>
        </a:defRPr>
      </a:lvl5pPr>
      <a:lvl6pPr marL="2284133" algn="l" defTabSz="913645" rtl="0" eaLnBrk="1" latinLnBrk="0" hangingPunct="1">
        <a:defRPr sz="1800" kern="1200">
          <a:solidFill>
            <a:schemeClr val="tx1"/>
          </a:solidFill>
          <a:latin typeface="+mn-lt"/>
          <a:ea typeface="+mn-ea"/>
          <a:cs typeface="+mn-cs"/>
        </a:defRPr>
      </a:lvl6pPr>
      <a:lvl7pPr marL="2740957" algn="l" defTabSz="913645" rtl="0" eaLnBrk="1" latinLnBrk="0" hangingPunct="1">
        <a:defRPr sz="1800" kern="1200">
          <a:solidFill>
            <a:schemeClr val="tx1"/>
          </a:solidFill>
          <a:latin typeface="+mn-lt"/>
          <a:ea typeface="+mn-ea"/>
          <a:cs typeface="+mn-cs"/>
        </a:defRPr>
      </a:lvl7pPr>
      <a:lvl8pPr marL="3197789" algn="l" defTabSz="913645" rtl="0" eaLnBrk="1" latinLnBrk="0" hangingPunct="1">
        <a:defRPr sz="1800" kern="1200">
          <a:solidFill>
            <a:schemeClr val="tx1"/>
          </a:solidFill>
          <a:latin typeface="+mn-lt"/>
          <a:ea typeface="+mn-ea"/>
          <a:cs typeface="+mn-cs"/>
        </a:defRPr>
      </a:lvl8pPr>
      <a:lvl9pPr marL="3654613" algn="l" defTabSz="91364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DAFF unit_RGB_600dpi.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6297" y="6028647"/>
            <a:ext cx="1949344" cy="70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Tree>
    <p:extLst>
      <p:ext uri="{BB962C8B-B14F-4D97-AF65-F5344CB8AC3E}">
        <p14:creationId xmlns:p14="http://schemas.microsoft.com/office/powerpoint/2010/main" val="1851185851"/>
      </p:ext>
    </p:extLst>
  </p:cSld>
  <p:clrMap bg1="lt1" tx1="dk1" bg2="lt2" tx2="dk2" accent1="accent1" accent2="accent2" accent3="accent3" accent4="accent4" accent5="accent5" accent6="accent6" hlink="hlink" folHlink="folHlink"/>
  <p:sldLayoutIdLst>
    <p:sldLayoutId id="2147483726" r:id="rId1"/>
    <p:sldLayoutId id="2147483727" r:id="rId2"/>
  </p:sldLayoutIdLst>
  <p:hf sldNum="0" hdr="0" ftr="0" dt="0"/>
  <p:txStyles>
    <p:titleStyle>
      <a:lvl1pPr algn="l" defTabSz="914008" rtl="0" eaLnBrk="0" fontAlgn="base" hangingPunct="0">
        <a:spcBef>
          <a:spcPct val="0"/>
        </a:spcBef>
        <a:spcAft>
          <a:spcPct val="0"/>
        </a:spcAft>
        <a:defRPr sz="2100" b="1" kern="1200">
          <a:solidFill>
            <a:srgbClr val="008000"/>
          </a:solidFill>
          <a:latin typeface="Arial" pitchFamily="34" charset="0"/>
          <a:ea typeface="+mj-ea"/>
          <a:cs typeface="Arial" pitchFamily="34" charset="0"/>
        </a:defRPr>
      </a:lvl1pPr>
      <a:lvl2pPr algn="l" defTabSz="914008" rtl="0" eaLnBrk="0" fontAlgn="base" hangingPunct="0">
        <a:spcBef>
          <a:spcPct val="0"/>
        </a:spcBef>
        <a:spcAft>
          <a:spcPct val="0"/>
        </a:spcAft>
        <a:defRPr sz="2100" b="1">
          <a:solidFill>
            <a:srgbClr val="008000"/>
          </a:solidFill>
          <a:latin typeface="Arial" charset="0"/>
          <a:cs typeface="Arial" charset="0"/>
        </a:defRPr>
      </a:lvl2pPr>
      <a:lvl3pPr algn="l" defTabSz="914008" rtl="0" eaLnBrk="0" fontAlgn="base" hangingPunct="0">
        <a:spcBef>
          <a:spcPct val="0"/>
        </a:spcBef>
        <a:spcAft>
          <a:spcPct val="0"/>
        </a:spcAft>
        <a:defRPr sz="2100" b="1">
          <a:solidFill>
            <a:srgbClr val="008000"/>
          </a:solidFill>
          <a:latin typeface="Arial" charset="0"/>
          <a:cs typeface="Arial" charset="0"/>
        </a:defRPr>
      </a:lvl3pPr>
      <a:lvl4pPr algn="l" defTabSz="914008" rtl="0" eaLnBrk="0" fontAlgn="base" hangingPunct="0">
        <a:spcBef>
          <a:spcPct val="0"/>
        </a:spcBef>
        <a:spcAft>
          <a:spcPct val="0"/>
        </a:spcAft>
        <a:defRPr sz="2100" b="1">
          <a:solidFill>
            <a:srgbClr val="008000"/>
          </a:solidFill>
          <a:latin typeface="Arial" charset="0"/>
          <a:cs typeface="Arial" charset="0"/>
        </a:defRPr>
      </a:lvl4pPr>
      <a:lvl5pPr algn="l" defTabSz="914008" rtl="0" eaLnBrk="0" fontAlgn="base" hangingPunct="0">
        <a:spcBef>
          <a:spcPct val="0"/>
        </a:spcBef>
        <a:spcAft>
          <a:spcPct val="0"/>
        </a:spcAft>
        <a:defRPr sz="2100" b="1">
          <a:solidFill>
            <a:srgbClr val="008000"/>
          </a:solidFill>
          <a:latin typeface="Arial" charset="0"/>
          <a:cs typeface="Arial" charset="0"/>
        </a:defRPr>
      </a:lvl5pPr>
      <a:lvl6pPr marL="397402" algn="l" defTabSz="914904" rtl="0" eaLnBrk="1" fontAlgn="base" hangingPunct="1">
        <a:spcBef>
          <a:spcPct val="0"/>
        </a:spcBef>
        <a:spcAft>
          <a:spcPct val="0"/>
        </a:spcAft>
        <a:defRPr sz="2100" b="1">
          <a:solidFill>
            <a:srgbClr val="008000"/>
          </a:solidFill>
          <a:latin typeface="Arial" charset="0"/>
          <a:cs typeface="Arial" charset="0"/>
        </a:defRPr>
      </a:lvl6pPr>
      <a:lvl7pPr marL="794841" algn="l" defTabSz="914904" rtl="0" eaLnBrk="1" fontAlgn="base" hangingPunct="1">
        <a:spcBef>
          <a:spcPct val="0"/>
        </a:spcBef>
        <a:spcAft>
          <a:spcPct val="0"/>
        </a:spcAft>
        <a:defRPr sz="2100" b="1">
          <a:solidFill>
            <a:srgbClr val="008000"/>
          </a:solidFill>
          <a:latin typeface="Arial" charset="0"/>
          <a:cs typeface="Arial" charset="0"/>
        </a:defRPr>
      </a:lvl7pPr>
      <a:lvl8pPr marL="1192275" algn="l" defTabSz="914904" rtl="0" eaLnBrk="1" fontAlgn="base" hangingPunct="1">
        <a:spcBef>
          <a:spcPct val="0"/>
        </a:spcBef>
        <a:spcAft>
          <a:spcPct val="0"/>
        </a:spcAft>
        <a:defRPr sz="2100" b="1">
          <a:solidFill>
            <a:srgbClr val="008000"/>
          </a:solidFill>
          <a:latin typeface="Arial" charset="0"/>
          <a:cs typeface="Arial" charset="0"/>
        </a:defRPr>
      </a:lvl8pPr>
      <a:lvl9pPr marL="1589704" algn="l" defTabSz="914904" rtl="0" eaLnBrk="1" fontAlgn="base" hangingPunct="1">
        <a:spcBef>
          <a:spcPct val="0"/>
        </a:spcBef>
        <a:spcAft>
          <a:spcPct val="0"/>
        </a:spcAft>
        <a:defRPr sz="2100" b="1">
          <a:solidFill>
            <a:srgbClr val="008000"/>
          </a:solidFill>
          <a:latin typeface="Arial" charset="0"/>
          <a:cs typeface="Arial" charset="0"/>
        </a:defRPr>
      </a:lvl9pPr>
    </p:titleStyle>
    <p:bodyStyle>
      <a:lvl1pPr marL="234709" indent="-234709" algn="l" defTabSz="914008" rtl="0" eaLnBrk="0" fontAlgn="base" hangingPunct="0">
        <a:spcBef>
          <a:spcPct val="20000"/>
        </a:spcBef>
        <a:spcAft>
          <a:spcPct val="0"/>
        </a:spcAft>
        <a:buFont typeface="Wingdings" pitchFamily="2" charset="2"/>
        <a:buChar char="Ø"/>
        <a:defRPr sz="1800" kern="1200">
          <a:solidFill>
            <a:schemeClr val="tx1"/>
          </a:solidFill>
          <a:latin typeface="Arial" pitchFamily="34" charset="0"/>
          <a:ea typeface="+mn-ea"/>
          <a:cs typeface="Arial" pitchFamily="34" charset="0"/>
        </a:defRPr>
      </a:lvl1pPr>
      <a:lvl2pPr marL="463912" indent="-227814" algn="l" defTabSz="914008" rtl="0" eaLnBrk="0" fontAlgn="base" hangingPunct="0">
        <a:spcBef>
          <a:spcPct val="20000"/>
        </a:spcBef>
        <a:spcAft>
          <a:spcPct val="0"/>
        </a:spcAft>
        <a:buFont typeface="Wingdings" pitchFamily="2" charset="2"/>
        <a:buChar char="§"/>
        <a:defRPr sz="1800" kern="1200">
          <a:solidFill>
            <a:schemeClr val="tx1"/>
          </a:solidFill>
          <a:latin typeface="Arial" pitchFamily="34" charset="0"/>
          <a:ea typeface="+mn-ea"/>
          <a:cs typeface="Arial" pitchFamily="34" charset="0"/>
        </a:defRPr>
      </a:lvl2pPr>
      <a:lvl3pPr marL="701385" indent="-236093" algn="l" defTabSz="914008"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601587" indent="-226432" algn="l" defTabSz="914008"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8596" indent="-226432" algn="l" defTabSz="914008"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17870" indent="-228895" algn="l" defTabSz="9155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5668" indent="-228895" algn="l" defTabSz="9155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3460" indent="-228895" algn="l" defTabSz="9155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91255" indent="-228895" algn="l" defTabSz="9155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5582" rtl="0" eaLnBrk="1" latinLnBrk="0" hangingPunct="1">
        <a:defRPr sz="1800" kern="1200">
          <a:solidFill>
            <a:schemeClr val="tx1"/>
          </a:solidFill>
          <a:latin typeface="+mn-lt"/>
          <a:ea typeface="+mn-ea"/>
          <a:cs typeface="+mn-cs"/>
        </a:defRPr>
      </a:lvl1pPr>
      <a:lvl2pPr marL="457796" algn="l" defTabSz="915582" rtl="0" eaLnBrk="1" latinLnBrk="0" hangingPunct="1">
        <a:defRPr sz="1800" kern="1200">
          <a:solidFill>
            <a:schemeClr val="tx1"/>
          </a:solidFill>
          <a:latin typeface="+mn-lt"/>
          <a:ea typeface="+mn-ea"/>
          <a:cs typeface="+mn-cs"/>
        </a:defRPr>
      </a:lvl2pPr>
      <a:lvl3pPr marL="915582" algn="l" defTabSz="915582" rtl="0" eaLnBrk="1" latinLnBrk="0" hangingPunct="1">
        <a:defRPr sz="1800" kern="1200">
          <a:solidFill>
            <a:schemeClr val="tx1"/>
          </a:solidFill>
          <a:latin typeface="+mn-lt"/>
          <a:ea typeface="+mn-ea"/>
          <a:cs typeface="+mn-cs"/>
        </a:defRPr>
      </a:lvl3pPr>
      <a:lvl4pPr marL="1373388" algn="l" defTabSz="915582" rtl="0" eaLnBrk="1" latinLnBrk="0" hangingPunct="1">
        <a:defRPr sz="1800" kern="1200">
          <a:solidFill>
            <a:schemeClr val="tx1"/>
          </a:solidFill>
          <a:latin typeface="+mn-lt"/>
          <a:ea typeface="+mn-ea"/>
          <a:cs typeface="+mn-cs"/>
        </a:defRPr>
      </a:lvl4pPr>
      <a:lvl5pPr marL="1831179" algn="l" defTabSz="915582" rtl="0" eaLnBrk="1" latinLnBrk="0" hangingPunct="1">
        <a:defRPr sz="1800" kern="1200">
          <a:solidFill>
            <a:schemeClr val="tx1"/>
          </a:solidFill>
          <a:latin typeface="+mn-lt"/>
          <a:ea typeface="+mn-ea"/>
          <a:cs typeface="+mn-cs"/>
        </a:defRPr>
      </a:lvl5pPr>
      <a:lvl6pPr marL="2288976" algn="l" defTabSz="915582" rtl="0" eaLnBrk="1" latinLnBrk="0" hangingPunct="1">
        <a:defRPr sz="1800" kern="1200">
          <a:solidFill>
            <a:schemeClr val="tx1"/>
          </a:solidFill>
          <a:latin typeface="+mn-lt"/>
          <a:ea typeface="+mn-ea"/>
          <a:cs typeface="+mn-cs"/>
        </a:defRPr>
      </a:lvl6pPr>
      <a:lvl7pPr marL="2746768" algn="l" defTabSz="915582" rtl="0" eaLnBrk="1" latinLnBrk="0" hangingPunct="1">
        <a:defRPr sz="1800" kern="1200">
          <a:solidFill>
            <a:schemeClr val="tx1"/>
          </a:solidFill>
          <a:latin typeface="+mn-lt"/>
          <a:ea typeface="+mn-ea"/>
          <a:cs typeface="+mn-cs"/>
        </a:defRPr>
      </a:lvl7pPr>
      <a:lvl8pPr marL="3204567" algn="l" defTabSz="915582" rtl="0" eaLnBrk="1" latinLnBrk="0" hangingPunct="1">
        <a:defRPr sz="1800" kern="1200">
          <a:solidFill>
            <a:schemeClr val="tx1"/>
          </a:solidFill>
          <a:latin typeface="+mn-lt"/>
          <a:ea typeface="+mn-ea"/>
          <a:cs typeface="+mn-cs"/>
        </a:defRPr>
      </a:lvl8pPr>
      <a:lvl9pPr marL="3662361" algn="l" defTabSz="91558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9BD086"/>
            </a:gs>
          </a:gsLst>
          <a:lin ang="0" scaled="1"/>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1832601" y="622015"/>
            <a:ext cx="6769764" cy="652252"/>
          </a:xfrm>
          <a:prstGeom prst="rect">
            <a:avLst/>
          </a:prstGeom>
          <a:noFill/>
          <a:ln w="9525">
            <a:noFill/>
            <a:miter lim="800000"/>
            <a:headEnd/>
            <a:tailEnd/>
          </a:ln>
          <a:effectLst>
            <a:outerShdw dist="17961" dir="2700000" algn="ctr" rotWithShape="0">
              <a:srgbClr val="CC9900">
                <a:alpha val="50000"/>
              </a:srgbClr>
            </a:outerShdw>
          </a:effectLst>
        </p:spPr>
        <p:txBody>
          <a:bodyPr vert="horz" wrap="square" lIns="0" tIns="0" rIns="0" bIns="0" numCol="1" anchor="ctr" anchorCtr="0" compatLnSpc="1">
            <a:prstTxWarp prst="textNoShape">
              <a:avLst/>
            </a:prstTxWarp>
          </a:bodyPr>
          <a:lstStyle/>
          <a:p>
            <a:pPr lvl="0"/>
            <a:r>
              <a:rPr lang="en-ZA" dirty="0" smtClean="0"/>
              <a:t>Insert slide title here</a:t>
            </a:r>
            <a:br>
              <a:rPr lang="en-ZA" dirty="0" smtClean="0"/>
            </a:br>
            <a:r>
              <a:rPr lang="en-ZA" dirty="0" smtClean="0"/>
              <a:t>(one or maximum two lines)</a:t>
            </a:r>
          </a:p>
        </p:txBody>
      </p:sp>
      <p:sp>
        <p:nvSpPr>
          <p:cNvPr id="1027" name="Rectangle 3"/>
          <p:cNvSpPr>
            <a:spLocks noGrp="1" noChangeArrowheads="1"/>
          </p:cNvSpPr>
          <p:nvPr>
            <p:ph type="body" idx="1"/>
          </p:nvPr>
        </p:nvSpPr>
        <p:spPr bwMode="auto">
          <a:xfrm>
            <a:off x="1832601" y="1795533"/>
            <a:ext cx="6769764" cy="453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and insert body text (text in black only)</a:t>
            </a:r>
          </a:p>
          <a:p>
            <a:pPr lvl="1"/>
            <a:r>
              <a:rPr lang="en-GB" altLang="en-US" smtClean="0"/>
              <a:t>First level text indent</a:t>
            </a:r>
          </a:p>
          <a:p>
            <a:pPr lvl="2"/>
            <a:r>
              <a:rPr lang="en-GB" altLang="en-US" smtClean="0"/>
              <a:t>Second level text indent</a:t>
            </a:r>
          </a:p>
          <a:p>
            <a:pPr lvl="3"/>
            <a:r>
              <a:rPr lang="en-GB" altLang="en-US" smtClean="0"/>
              <a:t>Third level text indent</a:t>
            </a:r>
          </a:p>
          <a:p>
            <a:pPr lvl="0"/>
            <a:endParaRPr lang="en-GB" altLang="en-US" smtClean="0"/>
          </a:p>
        </p:txBody>
      </p:sp>
      <p:pic>
        <p:nvPicPr>
          <p:cNvPr id="1028" name="Picture 52" descr="Fototjies_runner_groe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 y="0"/>
            <a:ext cx="16330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WordArt 29"/>
          <p:cNvSpPr>
            <a:spLocks noChangeArrowheads="1" noChangeShapeType="1" noTextEdit="1"/>
          </p:cNvSpPr>
          <p:nvPr/>
        </p:nvSpPr>
        <p:spPr bwMode="auto">
          <a:xfrm rot="-5400000">
            <a:off x="-1980482" y="2900054"/>
            <a:ext cx="5573654" cy="409960"/>
          </a:xfrm>
          <a:prstGeom prst="rect">
            <a:avLst/>
          </a:prstGeom>
          <a:extLst>
            <a:ext uri="{909E8E84-426E-40DD-AFC4-6F175D3DCCD1}">
              <a14:hiddenFill xmlns:a14="http://schemas.microsoft.com/office/drawing/2010/main">
                <a:solidFill>
                  <a:srgbClr val="FFFFFF"/>
                </a:solidFill>
              </a14:hiddenFill>
            </a:ext>
          </a:extLst>
        </p:spPr>
        <p:txBody>
          <a:bodyPr wrap="none" lIns="79572" tIns="39787" rIns="79572" bIns="39787" fromWordArt="1">
            <a:prstTxWarp prst="textPlain">
              <a:avLst>
                <a:gd name="adj" fmla="val 50000"/>
              </a:avLst>
            </a:prstTxWarp>
          </a:bodyPr>
          <a:lstStyle/>
          <a:p>
            <a:pPr algn="ctr" defTabSz="907805" eaLnBrk="0" fontAlgn="base" hangingPunct="0">
              <a:spcBef>
                <a:spcPct val="0"/>
              </a:spcBef>
              <a:spcAft>
                <a:spcPct val="0"/>
              </a:spcAft>
            </a:pPr>
            <a:r>
              <a:rPr lang="en-US" sz="3200" kern="10" dirty="0">
                <a:ln w="6350">
                  <a:solidFill>
                    <a:srgbClr val="006600"/>
                  </a:solidFill>
                  <a:round/>
                  <a:headEnd/>
                  <a:tailEnd/>
                </a:ln>
                <a:noFill/>
                <a:latin typeface="Arial Black"/>
              </a:rPr>
              <a:t>agriculture, forestry &amp; fisheries</a:t>
            </a:r>
          </a:p>
        </p:txBody>
      </p:sp>
      <p:sp>
        <p:nvSpPr>
          <p:cNvPr id="19496" name="Oval 40"/>
          <p:cNvSpPr>
            <a:spLocks noChangeArrowheads="1"/>
          </p:cNvSpPr>
          <p:nvPr/>
        </p:nvSpPr>
        <p:spPr bwMode="auto">
          <a:xfrm>
            <a:off x="651633" y="6008489"/>
            <a:ext cx="308149" cy="326845"/>
          </a:xfrm>
          <a:prstGeom prst="ellipse">
            <a:avLst/>
          </a:prstGeom>
          <a:noFill/>
          <a:ln w="6350">
            <a:solidFill>
              <a:srgbClr val="547E00"/>
            </a:solidFill>
            <a:round/>
            <a:headEnd/>
            <a:tailEnd/>
          </a:ln>
          <a:effectLst/>
        </p:spPr>
        <p:txBody>
          <a:bodyPr wrap="none" lIns="79572" tIns="78312" rIns="79572" bIns="78312" anchor="ctr"/>
          <a:lstStyle/>
          <a:p>
            <a:pPr algn="ctr" defTabSz="866147" eaLnBrk="0" fontAlgn="base" hangingPunct="0">
              <a:spcBef>
                <a:spcPct val="0"/>
              </a:spcBef>
              <a:spcAft>
                <a:spcPct val="0"/>
              </a:spcAft>
              <a:defRPr/>
            </a:pPr>
            <a:fld id="{B76F5662-B402-4311-9005-31959C61FEDC}" type="slidenum">
              <a:rPr lang="en-GB" sz="900" b="1">
                <a:solidFill>
                  <a:srgbClr val="547E00"/>
                </a:solidFill>
                <a:effectLst>
                  <a:outerShdw blurRad="38100" dist="38100" dir="2700000" algn="tl">
                    <a:srgbClr val="000000"/>
                  </a:outerShdw>
                </a:effectLst>
              </a:rPr>
              <a:pPr algn="ctr" defTabSz="866147" eaLnBrk="0" fontAlgn="base" hangingPunct="0">
                <a:spcBef>
                  <a:spcPct val="0"/>
                </a:spcBef>
                <a:spcAft>
                  <a:spcPct val="0"/>
                </a:spcAft>
                <a:defRPr/>
              </a:pPr>
              <a:t>‹#›</a:t>
            </a:fld>
            <a:endParaRPr lang="en-ZA" sz="900" b="1" dirty="0">
              <a:solidFill>
                <a:srgbClr val="547E00"/>
              </a:solidFill>
              <a:effectLst>
                <a:outerShdw blurRad="38100" dist="38100" dir="2700000" algn="tl">
                  <a:srgbClr val="000000"/>
                </a:outerShdw>
              </a:effectLst>
            </a:endParaRPr>
          </a:p>
        </p:txBody>
      </p:sp>
      <p:sp>
        <p:nvSpPr>
          <p:cNvPr id="19509" name="Rectangle 53"/>
          <p:cNvSpPr>
            <a:spLocks noChangeArrowheads="1"/>
          </p:cNvSpPr>
          <p:nvPr/>
        </p:nvSpPr>
        <p:spPr bwMode="auto">
          <a:xfrm>
            <a:off x="1832620" y="1244320"/>
            <a:ext cx="160763" cy="434294"/>
          </a:xfrm>
          <a:prstGeom prst="rect">
            <a:avLst/>
          </a:prstGeom>
          <a:gradFill rotWithShape="1">
            <a:gsLst>
              <a:gs pos="0">
                <a:srgbClr val="CC9900">
                  <a:alpha val="52000"/>
                </a:srgbClr>
              </a:gs>
              <a:gs pos="100000">
                <a:srgbClr val="669900">
                  <a:alpha val="52000"/>
                </a:srgbClr>
              </a:gs>
            </a:gsLst>
            <a:lin ang="0" scaled="1"/>
          </a:gradFill>
          <a:ln w="9525">
            <a:noFill/>
            <a:miter lim="800000"/>
            <a:headEnd/>
            <a:tailEnd/>
          </a:ln>
          <a:effectLst/>
        </p:spPr>
        <p:txBody>
          <a:bodyPr wrap="none" lIns="79572" tIns="39787" rIns="79572" bIns="39787" anchor="ctr">
            <a:spAutoFit/>
          </a:bodyPr>
          <a:lstStyle/>
          <a:p>
            <a:pPr defTabSz="907805" eaLnBrk="0" fontAlgn="base" hangingPunct="0">
              <a:spcBef>
                <a:spcPct val="0"/>
              </a:spcBef>
              <a:spcAft>
                <a:spcPct val="0"/>
              </a:spcAft>
              <a:defRPr/>
            </a:pPr>
            <a:endParaRPr lang="en-ZA" sz="2300" dirty="0">
              <a:solidFill>
                <a:srgbClr val="000000"/>
              </a:solidFill>
            </a:endParaRPr>
          </a:p>
        </p:txBody>
      </p:sp>
    </p:spTree>
    <p:extLst>
      <p:ext uri="{BB962C8B-B14F-4D97-AF65-F5344CB8AC3E}">
        <p14:creationId xmlns:p14="http://schemas.microsoft.com/office/powerpoint/2010/main" val="62301350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wedge/>
  </p:transition>
  <p:txStyles>
    <p:titleStyle>
      <a:lvl1pPr algn="l" defTabSz="866147" rtl="0" eaLnBrk="0" fontAlgn="base" hangingPunct="0">
        <a:spcBef>
          <a:spcPct val="0"/>
        </a:spcBef>
        <a:spcAft>
          <a:spcPct val="0"/>
        </a:spcAft>
        <a:defRPr kumimoji="1" sz="1900" b="1">
          <a:solidFill>
            <a:srgbClr val="CC9900"/>
          </a:solidFill>
          <a:effectLst>
            <a:outerShdw blurRad="38100" dist="38100" dir="2700000" algn="tl">
              <a:srgbClr val="000000"/>
            </a:outerShdw>
          </a:effectLst>
          <a:latin typeface="+mj-lt"/>
          <a:ea typeface="+mj-ea"/>
          <a:cs typeface="+mj-cs"/>
        </a:defRPr>
      </a:lvl1pPr>
      <a:lvl2pPr algn="l" defTabSz="866147" rtl="0" eaLnBrk="0" fontAlgn="base" hangingPunct="0">
        <a:spcBef>
          <a:spcPct val="0"/>
        </a:spcBef>
        <a:spcAft>
          <a:spcPct val="0"/>
        </a:spcAft>
        <a:defRPr kumimoji="1" sz="1900" b="1">
          <a:solidFill>
            <a:srgbClr val="CC9900"/>
          </a:solidFill>
          <a:effectLst>
            <a:outerShdw blurRad="38100" dist="38100" dir="2700000" algn="tl">
              <a:srgbClr val="000000"/>
            </a:outerShdw>
          </a:effectLst>
          <a:latin typeface="Arial" charset="0"/>
        </a:defRPr>
      </a:lvl2pPr>
      <a:lvl3pPr algn="l" defTabSz="866147" rtl="0" eaLnBrk="0" fontAlgn="base" hangingPunct="0">
        <a:spcBef>
          <a:spcPct val="0"/>
        </a:spcBef>
        <a:spcAft>
          <a:spcPct val="0"/>
        </a:spcAft>
        <a:defRPr kumimoji="1" sz="1900" b="1">
          <a:solidFill>
            <a:srgbClr val="CC9900"/>
          </a:solidFill>
          <a:effectLst>
            <a:outerShdw blurRad="38100" dist="38100" dir="2700000" algn="tl">
              <a:srgbClr val="000000"/>
            </a:outerShdw>
          </a:effectLst>
          <a:latin typeface="Arial" charset="0"/>
        </a:defRPr>
      </a:lvl3pPr>
      <a:lvl4pPr algn="l" defTabSz="866147" rtl="0" eaLnBrk="0" fontAlgn="base" hangingPunct="0">
        <a:spcBef>
          <a:spcPct val="0"/>
        </a:spcBef>
        <a:spcAft>
          <a:spcPct val="0"/>
        </a:spcAft>
        <a:defRPr kumimoji="1" sz="1900" b="1">
          <a:solidFill>
            <a:srgbClr val="CC9900"/>
          </a:solidFill>
          <a:effectLst>
            <a:outerShdw blurRad="38100" dist="38100" dir="2700000" algn="tl">
              <a:srgbClr val="000000"/>
            </a:outerShdw>
          </a:effectLst>
          <a:latin typeface="Arial" charset="0"/>
        </a:defRPr>
      </a:lvl4pPr>
      <a:lvl5pPr algn="l" defTabSz="866147" rtl="0" eaLnBrk="0" fontAlgn="base" hangingPunct="0">
        <a:spcBef>
          <a:spcPct val="0"/>
        </a:spcBef>
        <a:spcAft>
          <a:spcPct val="0"/>
        </a:spcAft>
        <a:defRPr kumimoji="1" sz="1900" b="1">
          <a:solidFill>
            <a:srgbClr val="CC9900"/>
          </a:solidFill>
          <a:effectLst>
            <a:outerShdw blurRad="38100" dist="38100" dir="2700000" algn="tl">
              <a:srgbClr val="000000"/>
            </a:outerShdw>
          </a:effectLst>
          <a:latin typeface="Arial" charset="0"/>
        </a:defRPr>
      </a:lvl5pPr>
      <a:lvl6pPr marL="397828" algn="l" defTabSz="866147" rtl="0" eaLnBrk="1" fontAlgn="base" hangingPunct="1">
        <a:spcBef>
          <a:spcPct val="0"/>
        </a:spcBef>
        <a:spcAft>
          <a:spcPct val="0"/>
        </a:spcAft>
        <a:defRPr kumimoji="1" sz="1900" b="1">
          <a:solidFill>
            <a:srgbClr val="CC9900"/>
          </a:solidFill>
          <a:effectLst>
            <a:outerShdw blurRad="38100" dist="38100" dir="2700000" algn="tl">
              <a:srgbClr val="000000"/>
            </a:outerShdw>
          </a:effectLst>
          <a:latin typeface="Arial" charset="0"/>
        </a:defRPr>
      </a:lvl6pPr>
      <a:lvl7pPr marL="795683" algn="l" defTabSz="866147" rtl="0" eaLnBrk="1" fontAlgn="base" hangingPunct="1">
        <a:spcBef>
          <a:spcPct val="0"/>
        </a:spcBef>
        <a:spcAft>
          <a:spcPct val="0"/>
        </a:spcAft>
        <a:defRPr kumimoji="1" sz="1900" b="1">
          <a:solidFill>
            <a:srgbClr val="CC9900"/>
          </a:solidFill>
          <a:effectLst>
            <a:outerShdw blurRad="38100" dist="38100" dir="2700000" algn="tl">
              <a:srgbClr val="000000"/>
            </a:outerShdw>
          </a:effectLst>
          <a:latin typeface="Arial" charset="0"/>
        </a:defRPr>
      </a:lvl7pPr>
      <a:lvl8pPr marL="1193538" algn="l" defTabSz="866147" rtl="0" eaLnBrk="1" fontAlgn="base" hangingPunct="1">
        <a:spcBef>
          <a:spcPct val="0"/>
        </a:spcBef>
        <a:spcAft>
          <a:spcPct val="0"/>
        </a:spcAft>
        <a:defRPr kumimoji="1" sz="1900" b="1">
          <a:solidFill>
            <a:srgbClr val="CC9900"/>
          </a:solidFill>
          <a:effectLst>
            <a:outerShdw blurRad="38100" dist="38100" dir="2700000" algn="tl">
              <a:srgbClr val="000000"/>
            </a:outerShdw>
          </a:effectLst>
          <a:latin typeface="Arial" charset="0"/>
        </a:defRPr>
      </a:lvl8pPr>
      <a:lvl9pPr marL="1591387" algn="l" defTabSz="866147" rtl="0" eaLnBrk="1" fontAlgn="base" hangingPunct="1">
        <a:spcBef>
          <a:spcPct val="0"/>
        </a:spcBef>
        <a:spcAft>
          <a:spcPct val="0"/>
        </a:spcAft>
        <a:defRPr kumimoji="1" sz="1900" b="1">
          <a:solidFill>
            <a:srgbClr val="CC9900"/>
          </a:solidFill>
          <a:effectLst>
            <a:outerShdw blurRad="38100" dist="38100" dir="2700000" algn="tl">
              <a:srgbClr val="000000"/>
            </a:outerShdw>
          </a:effectLst>
          <a:latin typeface="Arial" charset="0"/>
        </a:defRPr>
      </a:lvl9pPr>
    </p:titleStyle>
    <p:bodyStyle>
      <a:lvl1pPr marL="154709" indent="-154709" algn="l" defTabSz="1092697" rtl="0" eaLnBrk="0" fontAlgn="base" hangingPunct="0">
        <a:lnSpc>
          <a:spcPts val="2104"/>
        </a:lnSpc>
        <a:spcBef>
          <a:spcPts val="438"/>
        </a:spcBef>
        <a:spcAft>
          <a:spcPct val="0"/>
        </a:spcAft>
        <a:buFont typeface="Wingdings" pitchFamily="2" charset="2"/>
        <a:defRPr kumimoji="1">
          <a:solidFill>
            <a:srgbClr val="000000"/>
          </a:solidFill>
          <a:latin typeface="+mn-lt"/>
          <a:ea typeface="+mn-ea"/>
          <a:cs typeface="+mn-cs"/>
        </a:defRPr>
      </a:lvl1pPr>
      <a:lvl2pPr marL="545658" indent="-151952" algn="l" defTabSz="1092697" rtl="0" eaLnBrk="0" fontAlgn="base" hangingPunct="0">
        <a:lnSpc>
          <a:spcPts val="2104"/>
        </a:lnSpc>
        <a:spcBef>
          <a:spcPts val="438"/>
        </a:spcBef>
        <a:spcAft>
          <a:spcPct val="0"/>
        </a:spcAft>
        <a:buFont typeface="Wingdings" pitchFamily="2" charset="2"/>
        <a:buChar char="Ø"/>
        <a:defRPr kumimoji="1">
          <a:solidFill>
            <a:schemeClr val="tx1"/>
          </a:solidFill>
          <a:latin typeface="+mn-lt"/>
        </a:defRPr>
      </a:lvl2pPr>
      <a:lvl3pPr marL="937979" indent="-154709" algn="l" defTabSz="1092697" rtl="0" eaLnBrk="0" fontAlgn="base" hangingPunct="0">
        <a:lnSpc>
          <a:spcPts val="2104"/>
        </a:lnSpc>
        <a:spcBef>
          <a:spcPts val="438"/>
        </a:spcBef>
        <a:spcAft>
          <a:spcPct val="0"/>
        </a:spcAft>
        <a:buChar char="•"/>
        <a:defRPr kumimoji="1">
          <a:solidFill>
            <a:schemeClr val="tx1"/>
          </a:solidFill>
          <a:latin typeface="+mn-lt"/>
        </a:defRPr>
      </a:lvl3pPr>
      <a:lvl4pPr marL="1330303" indent="-154709" algn="l" defTabSz="1092697" rtl="0" eaLnBrk="0" fontAlgn="base" hangingPunct="0">
        <a:spcBef>
          <a:spcPct val="20000"/>
        </a:spcBef>
        <a:spcAft>
          <a:spcPct val="0"/>
        </a:spcAft>
        <a:buFont typeface="Arial" charset="0"/>
        <a:buChar char="–"/>
        <a:defRPr kumimoji="1">
          <a:solidFill>
            <a:schemeClr val="tx1"/>
          </a:solidFill>
          <a:latin typeface="Arial" charset="0"/>
        </a:defRPr>
      </a:lvl4pPr>
      <a:lvl5pPr marL="1967136" indent="-216883" algn="l" defTabSz="1092697" rtl="0" eaLnBrk="0" fontAlgn="base" hangingPunct="0">
        <a:spcBef>
          <a:spcPct val="20000"/>
        </a:spcBef>
        <a:spcAft>
          <a:spcPct val="0"/>
        </a:spcAft>
        <a:buChar char="»"/>
        <a:defRPr kumimoji="1" sz="1900">
          <a:solidFill>
            <a:schemeClr val="tx1"/>
          </a:solidFill>
          <a:latin typeface="Impact" pitchFamily="34" charset="0"/>
        </a:defRPr>
      </a:lvl5pPr>
      <a:lvl6pPr marL="2364979" indent="-216883" algn="l" defTabSz="866147" rtl="0" eaLnBrk="1" fontAlgn="base" hangingPunct="1">
        <a:spcBef>
          <a:spcPct val="20000"/>
        </a:spcBef>
        <a:spcAft>
          <a:spcPct val="0"/>
        </a:spcAft>
        <a:buChar char="»"/>
        <a:tabLst>
          <a:tab pos="234835" algn="l"/>
          <a:tab pos="623021" algn="l"/>
          <a:tab pos="1016717" algn="l"/>
        </a:tabLst>
        <a:defRPr kumimoji="1" sz="1900">
          <a:solidFill>
            <a:schemeClr val="tx1"/>
          </a:solidFill>
          <a:latin typeface="Impact" pitchFamily="34" charset="0"/>
        </a:defRPr>
      </a:lvl6pPr>
      <a:lvl7pPr marL="2762827" indent="-216883" algn="l" defTabSz="866147" rtl="0" eaLnBrk="1" fontAlgn="base" hangingPunct="1">
        <a:spcBef>
          <a:spcPct val="20000"/>
        </a:spcBef>
        <a:spcAft>
          <a:spcPct val="0"/>
        </a:spcAft>
        <a:buChar char="»"/>
        <a:tabLst>
          <a:tab pos="234835" algn="l"/>
          <a:tab pos="623021" algn="l"/>
          <a:tab pos="1016717" algn="l"/>
        </a:tabLst>
        <a:defRPr kumimoji="1" sz="1900">
          <a:solidFill>
            <a:schemeClr val="tx1"/>
          </a:solidFill>
          <a:latin typeface="Impact" pitchFamily="34" charset="0"/>
        </a:defRPr>
      </a:lvl7pPr>
      <a:lvl8pPr marL="3160672" indent="-216883" algn="l" defTabSz="866147" rtl="0" eaLnBrk="1" fontAlgn="base" hangingPunct="1">
        <a:spcBef>
          <a:spcPct val="20000"/>
        </a:spcBef>
        <a:spcAft>
          <a:spcPct val="0"/>
        </a:spcAft>
        <a:buChar char="»"/>
        <a:tabLst>
          <a:tab pos="234835" algn="l"/>
          <a:tab pos="623021" algn="l"/>
          <a:tab pos="1016717" algn="l"/>
        </a:tabLst>
        <a:defRPr kumimoji="1" sz="1900">
          <a:solidFill>
            <a:schemeClr val="tx1"/>
          </a:solidFill>
          <a:latin typeface="Impact" pitchFamily="34" charset="0"/>
        </a:defRPr>
      </a:lvl8pPr>
      <a:lvl9pPr marL="3558518" indent="-216883" algn="l" defTabSz="866147" rtl="0" eaLnBrk="1" fontAlgn="base" hangingPunct="1">
        <a:spcBef>
          <a:spcPct val="20000"/>
        </a:spcBef>
        <a:spcAft>
          <a:spcPct val="0"/>
        </a:spcAft>
        <a:buChar char="»"/>
        <a:tabLst>
          <a:tab pos="234835" algn="l"/>
          <a:tab pos="623021" algn="l"/>
          <a:tab pos="1016717" algn="l"/>
        </a:tabLst>
        <a:defRPr kumimoji="1" sz="1900">
          <a:solidFill>
            <a:schemeClr val="tx1"/>
          </a:solidFill>
          <a:latin typeface="Impact" pitchFamily="34" charset="0"/>
        </a:defRPr>
      </a:lvl9pPr>
    </p:bodyStyle>
    <p:otherStyle>
      <a:defPPr>
        <a:defRPr lang="en-US"/>
      </a:defPPr>
      <a:lvl1pPr marL="0" algn="l" defTabSz="795683" rtl="0" eaLnBrk="1" latinLnBrk="0" hangingPunct="1">
        <a:defRPr sz="1600" kern="1200">
          <a:solidFill>
            <a:schemeClr val="tx1"/>
          </a:solidFill>
          <a:latin typeface="+mn-lt"/>
          <a:ea typeface="+mn-ea"/>
          <a:cs typeface="+mn-cs"/>
        </a:defRPr>
      </a:lvl1pPr>
      <a:lvl2pPr marL="397828" algn="l" defTabSz="795683" rtl="0" eaLnBrk="1" latinLnBrk="0" hangingPunct="1">
        <a:defRPr sz="1600" kern="1200">
          <a:solidFill>
            <a:schemeClr val="tx1"/>
          </a:solidFill>
          <a:latin typeface="+mn-lt"/>
          <a:ea typeface="+mn-ea"/>
          <a:cs typeface="+mn-cs"/>
        </a:defRPr>
      </a:lvl2pPr>
      <a:lvl3pPr marL="795683" algn="l" defTabSz="795683" rtl="0" eaLnBrk="1" latinLnBrk="0" hangingPunct="1">
        <a:defRPr sz="1600" kern="1200">
          <a:solidFill>
            <a:schemeClr val="tx1"/>
          </a:solidFill>
          <a:latin typeface="+mn-lt"/>
          <a:ea typeface="+mn-ea"/>
          <a:cs typeface="+mn-cs"/>
        </a:defRPr>
      </a:lvl3pPr>
      <a:lvl4pPr marL="1193538" algn="l" defTabSz="795683" rtl="0" eaLnBrk="1" latinLnBrk="0" hangingPunct="1">
        <a:defRPr sz="1600" kern="1200">
          <a:solidFill>
            <a:schemeClr val="tx1"/>
          </a:solidFill>
          <a:latin typeface="+mn-lt"/>
          <a:ea typeface="+mn-ea"/>
          <a:cs typeface="+mn-cs"/>
        </a:defRPr>
      </a:lvl4pPr>
      <a:lvl5pPr marL="1591387" algn="l" defTabSz="795683" rtl="0" eaLnBrk="1" latinLnBrk="0" hangingPunct="1">
        <a:defRPr sz="1600" kern="1200">
          <a:solidFill>
            <a:schemeClr val="tx1"/>
          </a:solidFill>
          <a:latin typeface="+mn-lt"/>
          <a:ea typeface="+mn-ea"/>
          <a:cs typeface="+mn-cs"/>
        </a:defRPr>
      </a:lvl5pPr>
      <a:lvl6pPr marL="1989237" algn="l" defTabSz="795683" rtl="0" eaLnBrk="1" latinLnBrk="0" hangingPunct="1">
        <a:defRPr sz="1600" kern="1200">
          <a:solidFill>
            <a:schemeClr val="tx1"/>
          </a:solidFill>
          <a:latin typeface="+mn-lt"/>
          <a:ea typeface="+mn-ea"/>
          <a:cs typeface="+mn-cs"/>
        </a:defRPr>
      </a:lvl6pPr>
      <a:lvl7pPr marL="2387083" algn="l" defTabSz="795683" rtl="0" eaLnBrk="1" latinLnBrk="0" hangingPunct="1">
        <a:defRPr sz="1600" kern="1200">
          <a:solidFill>
            <a:schemeClr val="tx1"/>
          </a:solidFill>
          <a:latin typeface="+mn-lt"/>
          <a:ea typeface="+mn-ea"/>
          <a:cs typeface="+mn-cs"/>
        </a:defRPr>
      </a:lvl7pPr>
      <a:lvl8pPr marL="2784929" algn="l" defTabSz="795683" rtl="0" eaLnBrk="1" latinLnBrk="0" hangingPunct="1">
        <a:defRPr sz="1600" kern="1200">
          <a:solidFill>
            <a:schemeClr val="tx1"/>
          </a:solidFill>
          <a:latin typeface="+mn-lt"/>
          <a:ea typeface="+mn-ea"/>
          <a:cs typeface="+mn-cs"/>
        </a:defRPr>
      </a:lvl8pPr>
      <a:lvl9pPr marL="3182777" algn="l" defTabSz="795683"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DAFF unit_RGB_600dpi.tif"/>
          <p:cNvPicPr>
            <a:picLocks noChangeAspect="1"/>
          </p:cNvPicPr>
          <p:nvPr/>
        </p:nvPicPr>
        <p:blipFill>
          <a:blip r:embed="rId8" cstate="print"/>
          <a:srcRect/>
          <a:stretch>
            <a:fillRect/>
          </a:stretch>
        </p:blipFill>
        <p:spPr bwMode="auto">
          <a:xfrm>
            <a:off x="616297" y="6028647"/>
            <a:ext cx="1949344" cy="701206"/>
          </a:xfrm>
          <a:prstGeom prst="rect">
            <a:avLst/>
          </a:prstGeom>
          <a:noFill/>
          <a:ln w="0">
            <a:noFill/>
            <a:miter lim="800000"/>
            <a:headEnd/>
            <a:tailEnd/>
          </a:ln>
        </p:spPr>
      </p:pic>
    </p:spTree>
    <p:extLst>
      <p:ext uri="{BB962C8B-B14F-4D97-AF65-F5344CB8AC3E}">
        <p14:creationId xmlns:p14="http://schemas.microsoft.com/office/powerpoint/2010/main" val="205295111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Lst>
  <p:timing>
    <p:tnLst>
      <p:par>
        <p:cTn id="1" dur="indefinite" restart="never" nodeType="tmRoot"/>
      </p:par>
    </p:tnLst>
  </p:timing>
  <p:hf hdr="0" dt="0"/>
  <p:txStyles>
    <p:titleStyle>
      <a:lvl1pPr algn="l" defTabSz="917005" rtl="0" eaLnBrk="0" fontAlgn="base" hangingPunct="0">
        <a:spcBef>
          <a:spcPct val="0"/>
        </a:spcBef>
        <a:spcAft>
          <a:spcPct val="0"/>
        </a:spcAft>
        <a:defRPr sz="2100" b="1" kern="1200">
          <a:solidFill>
            <a:srgbClr val="008000"/>
          </a:solidFill>
          <a:latin typeface="Arial" pitchFamily="34" charset="0"/>
          <a:ea typeface="+mj-ea"/>
          <a:cs typeface="Arial" pitchFamily="34" charset="0"/>
        </a:defRPr>
      </a:lvl1pPr>
      <a:lvl2pPr algn="l" defTabSz="917005" rtl="0" eaLnBrk="0" fontAlgn="base" hangingPunct="0">
        <a:spcBef>
          <a:spcPct val="0"/>
        </a:spcBef>
        <a:spcAft>
          <a:spcPct val="0"/>
        </a:spcAft>
        <a:defRPr sz="2100" b="1">
          <a:solidFill>
            <a:srgbClr val="008000"/>
          </a:solidFill>
          <a:latin typeface="Arial" charset="0"/>
          <a:cs typeface="Arial" charset="0"/>
        </a:defRPr>
      </a:lvl2pPr>
      <a:lvl3pPr algn="l" defTabSz="917005" rtl="0" eaLnBrk="0" fontAlgn="base" hangingPunct="0">
        <a:spcBef>
          <a:spcPct val="0"/>
        </a:spcBef>
        <a:spcAft>
          <a:spcPct val="0"/>
        </a:spcAft>
        <a:defRPr sz="2100" b="1">
          <a:solidFill>
            <a:srgbClr val="008000"/>
          </a:solidFill>
          <a:latin typeface="Arial" charset="0"/>
          <a:cs typeface="Arial" charset="0"/>
        </a:defRPr>
      </a:lvl3pPr>
      <a:lvl4pPr algn="l" defTabSz="917005" rtl="0" eaLnBrk="0" fontAlgn="base" hangingPunct="0">
        <a:spcBef>
          <a:spcPct val="0"/>
        </a:spcBef>
        <a:spcAft>
          <a:spcPct val="0"/>
        </a:spcAft>
        <a:defRPr sz="2100" b="1">
          <a:solidFill>
            <a:srgbClr val="008000"/>
          </a:solidFill>
          <a:latin typeface="Arial" charset="0"/>
          <a:cs typeface="Arial" charset="0"/>
        </a:defRPr>
      </a:lvl4pPr>
      <a:lvl5pPr algn="l" defTabSz="917005" rtl="0" eaLnBrk="0" fontAlgn="base" hangingPunct="0">
        <a:spcBef>
          <a:spcPct val="0"/>
        </a:spcBef>
        <a:spcAft>
          <a:spcPct val="0"/>
        </a:spcAft>
        <a:defRPr sz="2100" b="1">
          <a:solidFill>
            <a:srgbClr val="008000"/>
          </a:solidFill>
          <a:latin typeface="Arial" charset="0"/>
          <a:cs typeface="Arial" charset="0"/>
        </a:defRPr>
      </a:lvl5pPr>
      <a:lvl6pPr marL="398325" algn="l" defTabSz="917005" rtl="0" eaLnBrk="1" fontAlgn="base" hangingPunct="1">
        <a:spcBef>
          <a:spcPct val="0"/>
        </a:spcBef>
        <a:spcAft>
          <a:spcPct val="0"/>
        </a:spcAft>
        <a:defRPr sz="2100" b="1">
          <a:solidFill>
            <a:srgbClr val="008000"/>
          </a:solidFill>
          <a:latin typeface="Arial" charset="0"/>
          <a:cs typeface="Arial" charset="0"/>
        </a:defRPr>
      </a:lvl6pPr>
      <a:lvl7pPr marL="796668" algn="l" defTabSz="917005" rtl="0" eaLnBrk="1" fontAlgn="base" hangingPunct="1">
        <a:spcBef>
          <a:spcPct val="0"/>
        </a:spcBef>
        <a:spcAft>
          <a:spcPct val="0"/>
        </a:spcAft>
        <a:defRPr sz="2100" b="1">
          <a:solidFill>
            <a:srgbClr val="008000"/>
          </a:solidFill>
          <a:latin typeface="Arial" charset="0"/>
          <a:cs typeface="Arial" charset="0"/>
        </a:defRPr>
      </a:lvl7pPr>
      <a:lvl8pPr marL="1195014" algn="l" defTabSz="917005" rtl="0" eaLnBrk="1" fontAlgn="base" hangingPunct="1">
        <a:spcBef>
          <a:spcPct val="0"/>
        </a:spcBef>
        <a:spcAft>
          <a:spcPct val="0"/>
        </a:spcAft>
        <a:defRPr sz="2100" b="1">
          <a:solidFill>
            <a:srgbClr val="008000"/>
          </a:solidFill>
          <a:latin typeface="Arial" charset="0"/>
          <a:cs typeface="Arial" charset="0"/>
        </a:defRPr>
      </a:lvl8pPr>
      <a:lvl9pPr marL="1593353" algn="l" defTabSz="917005" rtl="0" eaLnBrk="1" fontAlgn="base" hangingPunct="1">
        <a:spcBef>
          <a:spcPct val="0"/>
        </a:spcBef>
        <a:spcAft>
          <a:spcPct val="0"/>
        </a:spcAft>
        <a:defRPr sz="2100" b="1">
          <a:solidFill>
            <a:srgbClr val="008000"/>
          </a:solidFill>
          <a:latin typeface="Arial" charset="0"/>
          <a:cs typeface="Arial" charset="0"/>
        </a:defRPr>
      </a:lvl9pPr>
    </p:titleStyle>
    <p:bodyStyle>
      <a:lvl1pPr marL="236511" indent="-236511" algn="l" defTabSz="917005" rtl="0" eaLnBrk="0" fontAlgn="base" hangingPunct="0">
        <a:spcBef>
          <a:spcPct val="20000"/>
        </a:spcBef>
        <a:spcAft>
          <a:spcPct val="0"/>
        </a:spcAft>
        <a:buFont typeface="Wingdings" pitchFamily="2" charset="2"/>
        <a:buChar char="Ø"/>
        <a:defRPr sz="1800" kern="1200">
          <a:solidFill>
            <a:schemeClr val="tx1"/>
          </a:solidFill>
          <a:latin typeface="Arial" pitchFamily="34" charset="0"/>
          <a:ea typeface="+mn-ea"/>
          <a:cs typeface="Arial" pitchFamily="34" charset="0"/>
        </a:defRPr>
      </a:lvl1pPr>
      <a:lvl2pPr marL="466111" indent="-229597" algn="l" defTabSz="917005" rtl="0" eaLnBrk="0" fontAlgn="base" hangingPunct="0">
        <a:spcBef>
          <a:spcPct val="20000"/>
        </a:spcBef>
        <a:spcAft>
          <a:spcPct val="0"/>
        </a:spcAft>
        <a:buFont typeface="Wingdings" pitchFamily="2" charset="2"/>
        <a:buChar char="§"/>
        <a:defRPr sz="1800" kern="1200">
          <a:solidFill>
            <a:schemeClr val="tx1"/>
          </a:solidFill>
          <a:latin typeface="Arial" pitchFamily="34" charset="0"/>
          <a:ea typeface="+mn-ea"/>
          <a:cs typeface="Arial" pitchFamily="34" charset="0"/>
        </a:defRPr>
      </a:lvl2pPr>
      <a:lvl3pPr marL="704011" indent="-237892" algn="l" defTabSz="917005"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605808" indent="-228216" algn="l" defTabSz="917005"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63614" indent="-228216" algn="l" defTabSz="917005"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23653" indent="-229421" algn="l" defTabSz="9176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82502" indent="-229421" algn="l" defTabSz="9176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41346" indent="-229421" algn="l" defTabSz="9176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00195" indent="-229421" algn="l" defTabSz="9176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7686" rtl="0" eaLnBrk="1" latinLnBrk="0" hangingPunct="1">
        <a:defRPr sz="1800" kern="1200">
          <a:solidFill>
            <a:schemeClr val="tx1"/>
          </a:solidFill>
          <a:latin typeface="+mn-lt"/>
          <a:ea typeface="+mn-ea"/>
          <a:cs typeface="+mn-cs"/>
        </a:defRPr>
      </a:lvl1pPr>
      <a:lvl2pPr marL="458847" algn="l" defTabSz="917686" rtl="0" eaLnBrk="1" latinLnBrk="0" hangingPunct="1">
        <a:defRPr sz="1800" kern="1200">
          <a:solidFill>
            <a:schemeClr val="tx1"/>
          </a:solidFill>
          <a:latin typeface="+mn-lt"/>
          <a:ea typeface="+mn-ea"/>
          <a:cs typeface="+mn-cs"/>
        </a:defRPr>
      </a:lvl2pPr>
      <a:lvl3pPr marL="917686" algn="l" defTabSz="917686" rtl="0" eaLnBrk="1" latinLnBrk="0" hangingPunct="1">
        <a:defRPr sz="1800" kern="1200">
          <a:solidFill>
            <a:schemeClr val="tx1"/>
          </a:solidFill>
          <a:latin typeface="+mn-lt"/>
          <a:ea typeface="+mn-ea"/>
          <a:cs typeface="+mn-cs"/>
        </a:defRPr>
      </a:lvl3pPr>
      <a:lvl4pPr marL="1376540" algn="l" defTabSz="917686" rtl="0" eaLnBrk="1" latinLnBrk="0" hangingPunct="1">
        <a:defRPr sz="1800" kern="1200">
          <a:solidFill>
            <a:schemeClr val="tx1"/>
          </a:solidFill>
          <a:latin typeface="+mn-lt"/>
          <a:ea typeface="+mn-ea"/>
          <a:cs typeface="+mn-cs"/>
        </a:defRPr>
      </a:lvl4pPr>
      <a:lvl5pPr marL="1835383" algn="l" defTabSz="917686" rtl="0" eaLnBrk="1" latinLnBrk="0" hangingPunct="1">
        <a:defRPr sz="1800" kern="1200">
          <a:solidFill>
            <a:schemeClr val="tx1"/>
          </a:solidFill>
          <a:latin typeface="+mn-lt"/>
          <a:ea typeface="+mn-ea"/>
          <a:cs typeface="+mn-cs"/>
        </a:defRPr>
      </a:lvl5pPr>
      <a:lvl6pPr marL="2294235" algn="l" defTabSz="917686" rtl="0" eaLnBrk="1" latinLnBrk="0" hangingPunct="1">
        <a:defRPr sz="1800" kern="1200">
          <a:solidFill>
            <a:schemeClr val="tx1"/>
          </a:solidFill>
          <a:latin typeface="+mn-lt"/>
          <a:ea typeface="+mn-ea"/>
          <a:cs typeface="+mn-cs"/>
        </a:defRPr>
      </a:lvl6pPr>
      <a:lvl7pPr marL="2753076" algn="l" defTabSz="917686" rtl="0" eaLnBrk="1" latinLnBrk="0" hangingPunct="1">
        <a:defRPr sz="1800" kern="1200">
          <a:solidFill>
            <a:schemeClr val="tx1"/>
          </a:solidFill>
          <a:latin typeface="+mn-lt"/>
          <a:ea typeface="+mn-ea"/>
          <a:cs typeface="+mn-cs"/>
        </a:defRPr>
      </a:lvl7pPr>
      <a:lvl8pPr marL="3211928" algn="l" defTabSz="917686" rtl="0" eaLnBrk="1" latinLnBrk="0" hangingPunct="1">
        <a:defRPr sz="1800" kern="1200">
          <a:solidFill>
            <a:schemeClr val="tx1"/>
          </a:solidFill>
          <a:latin typeface="+mn-lt"/>
          <a:ea typeface="+mn-ea"/>
          <a:cs typeface="+mn-cs"/>
        </a:defRPr>
      </a:lvl8pPr>
      <a:lvl9pPr marL="3670769" algn="l" defTabSz="91768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DAFF unit_RGB_600dpi.t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297" y="6028647"/>
            <a:ext cx="1949344" cy="70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Tree>
    <p:extLst>
      <p:ext uri="{BB962C8B-B14F-4D97-AF65-F5344CB8AC3E}">
        <p14:creationId xmlns:p14="http://schemas.microsoft.com/office/powerpoint/2010/main" val="1555407535"/>
      </p:ext>
    </p:extLst>
  </p:cSld>
  <p:clrMap bg1="lt1" tx1="dk1" bg2="lt2" tx2="dk2" accent1="accent1" accent2="accent2" accent3="accent3" accent4="accent4" accent5="accent5" accent6="accent6" hlink="hlink" folHlink="folHlink"/>
  <p:sldLayoutIdLst>
    <p:sldLayoutId id="2147483762" r:id="rId1"/>
    <p:sldLayoutId id="2147483763" r:id="rId2"/>
  </p:sldLayoutIdLst>
  <p:hf sldNum="0" hdr="0" ftr="0" dt="0"/>
  <p:txStyles>
    <p:titleStyle>
      <a:lvl1pPr algn="l" defTabSz="918051" rtl="0" eaLnBrk="0" fontAlgn="base" hangingPunct="0">
        <a:spcBef>
          <a:spcPct val="0"/>
        </a:spcBef>
        <a:spcAft>
          <a:spcPct val="0"/>
        </a:spcAft>
        <a:defRPr sz="2100" b="1" kern="1200">
          <a:solidFill>
            <a:srgbClr val="008000"/>
          </a:solidFill>
          <a:latin typeface="Arial" pitchFamily="34" charset="0"/>
          <a:ea typeface="+mj-ea"/>
          <a:cs typeface="Arial" pitchFamily="34" charset="0"/>
        </a:defRPr>
      </a:lvl1pPr>
      <a:lvl2pPr algn="l" defTabSz="918051" rtl="0" eaLnBrk="0" fontAlgn="base" hangingPunct="0">
        <a:spcBef>
          <a:spcPct val="0"/>
        </a:spcBef>
        <a:spcAft>
          <a:spcPct val="0"/>
        </a:spcAft>
        <a:defRPr sz="2100" b="1">
          <a:solidFill>
            <a:srgbClr val="008000"/>
          </a:solidFill>
          <a:latin typeface="Arial" charset="0"/>
          <a:cs typeface="Arial" charset="0"/>
        </a:defRPr>
      </a:lvl2pPr>
      <a:lvl3pPr algn="l" defTabSz="918051" rtl="0" eaLnBrk="0" fontAlgn="base" hangingPunct="0">
        <a:spcBef>
          <a:spcPct val="0"/>
        </a:spcBef>
        <a:spcAft>
          <a:spcPct val="0"/>
        </a:spcAft>
        <a:defRPr sz="2100" b="1">
          <a:solidFill>
            <a:srgbClr val="008000"/>
          </a:solidFill>
          <a:latin typeface="Arial" charset="0"/>
          <a:cs typeface="Arial" charset="0"/>
        </a:defRPr>
      </a:lvl3pPr>
      <a:lvl4pPr algn="l" defTabSz="918051" rtl="0" eaLnBrk="0" fontAlgn="base" hangingPunct="0">
        <a:spcBef>
          <a:spcPct val="0"/>
        </a:spcBef>
        <a:spcAft>
          <a:spcPct val="0"/>
        </a:spcAft>
        <a:defRPr sz="2100" b="1">
          <a:solidFill>
            <a:srgbClr val="008000"/>
          </a:solidFill>
          <a:latin typeface="Arial" charset="0"/>
          <a:cs typeface="Arial" charset="0"/>
        </a:defRPr>
      </a:lvl4pPr>
      <a:lvl5pPr algn="l" defTabSz="918051" rtl="0" eaLnBrk="0" fontAlgn="base" hangingPunct="0">
        <a:spcBef>
          <a:spcPct val="0"/>
        </a:spcBef>
        <a:spcAft>
          <a:spcPct val="0"/>
        </a:spcAft>
        <a:defRPr sz="2100" b="1">
          <a:solidFill>
            <a:srgbClr val="008000"/>
          </a:solidFill>
          <a:latin typeface="Arial" charset="0"/>
          <a:cs typeface="Arial" charset="0"/>
        </a:defRPr>
      </a:lvl5pPr>
      <a:lvl6pPr marL="399177" algn="l" defTabSz="918949" rtl="0" eaLnBrk="1" fontAlgn="base" hangingPunct="1">
        <a:spcBef>
          <a:spcPct val="0"/>
        </a:spcBef>
        <a:spcAft>
          <a:spcPct val="0"/>
        </a:spcAft>
        <a:defRPr sz="2100" b="1">
          <a:solidFill>
            <a:srgbClr val="008000"/>
          </a:solidFill>
          <a:latin typeface="Arial" charset="0"/>
          <a:cs typeface="Arial" charset="0"/>
        </a:defRPr>
      </a:lvl6pPr>
      <a:lvl7pPr marL="798358" algn="l" defTabSz="918949" rtl="0" eaLnBrk="1" fontAlgn="base" hangingPunct="1">
        <a:spcBef>
          <a:spcPct val="0"/>
        </a:spcBef>
        <a:spcAft>
          <a:spcPct val="0"/>
        </a:spcAft>
        <a:defRPr sz="2100" b="1">
          <a:solidFill>
            <a:srgbClr val="008000"/>
          </a:solidFill>
          <a:latin typeface="Arial" charset="0"/>
          <a:cs typeface="Arial" charset="0"/>
        </a:defRPr>
      </a:lvl7pPr>
      <a:lvl8pPr marL="1197547" algn="l" defTabSz="918949" rtl="0" eaLnBrk="1" fontAlgn="base" hangingPunct="1">
        <a:spcBef>
          <a:spcPct val="0"/>
        </a:spcBef>
        <a:spcAft>
          <a:spcPct val="0"/>
        </a:spcAft>
        <a:defRPr sz="2100" b="1">
          <a:solidFill>
            <a:srgbClr val="008000"/>
          </a:solidFill>
          <a:latin typeface="Arial" charset="0"/>
          <a:cs typeface="Arial" charset="0"/>
        </a:defRPr>
      </a:lvl8pPr>
      <a:lvl9pPr marL="1596731" algn="l" defTabSz="918949" rtl="0" eaLnBrk="1" fontAlgn="base" hangingPunct="1">
        <a:spcBef>
          <a:spcPct val="0"/>
        </a:spcBef>
        <a:spcAft>
          <a:spcPct val="0"/>
        </a:spcAft>
        <a:defRPr sz="2100" b="1">
          <a:solidFill>
            <a:srgbClr val="008000"/>
          </a:solidFill>
          <a:latin typeface="Arial" charset="0"/>
          <a:cs typeface="Arial" charset="0"/>
        </a:defRPr>
      </a:lvl9pPr>
    </p:titleStyle>
    <p:bodyStyle>
      <a:lvl1pPr marL="235751" indent="-235751" algn="l" defTabSz="918051" rtl="0" eaLnBrk="0" fontAlgn="base" hangingPunct="0">
        <a:spcBef>
          <a:spcPct val="20000"/>
        </a:spcBef>
        <a:spcAft>
          <a:spcPct val="0"/>
        </a:spcAft>
        <a:buFont typeface="Wingdings" pitchFamily="2" charset="2"/>
        <a:buChar char="Ø"/>
        <a:defRPr sz="1800" kern="1200">
          <a:solidFill>
            <a:schemeClr val="tx1"/>
          </a:solidFill>
          <a:latin typeface="Arial" pitchFamily="34" charset="0"/>
          <a:ea typeface="+mn-ea"/>
          <a:cs typeface="Arial" pitchFamily="34" charset="0"/>
        </a:defRPr>
      </a:lvl1pPr>
      <a:lvl2pPr marL="465963" indent="-228822" algn="l" defTabSz="918051" rtl="0" eaLnBrk="0" fontAlgn="base" hangingPunct="0">
        <a:spcBef>
          <a:spcPct val="20000"/>
        </a:spcBef>
        <a:spcAft>
          <a:spcPct val="0"/>
        </a:spcAft>
        <a:buFont typeface="Wingdings" pitchFamily="2" charset="2"/>
        <a:buChar char="§"/>
        <a:defRPr sz="1800" kern="1200">
          <a:solidFill>
            <a:schemeClr val="tx1"/>
          </a:solidFill>
          <a:latin typeface="Arial" pitchFamily="34" charset="0"/>
          <a:ea typeface="+mn-ea"/>
          <a:cs typeface="Arial" pitchFamily="34" charset="0"/>
        </a:defRPr>
      </a:lvl2pPr>
      <a:lvl3pPr marL="704487" indent="-237139" algn="l" defTabSz="918051"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608674" indent="-227432" algn="l" defTabSz="918051"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67698" indent="-227432" algn="l" defTabSz="918051"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29002" indent="-229907" algn="l" defTabSz="91963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88824" indent="-229907" algn="l" defTabSz="91963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48641" indent="-229907" algn="l" defTabSz="91963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08463" indent="-229907" algn="l" defTabSz="91963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9633" rtl="0" eaLnBrk="1" latinLnBrk="0" hangingPunct="1">
        <a:defRPr sz="1800" kern="1200">
          <a:solidFill>
            <a:schemeClr val="tx1"/>
          </a:solidFill>
          <a:latin typeface="+mn-lt"/>
          <a:ea typeface="+mn-ea"/>
          <a:cs typeface="+mn-cs"/>
        </a:defRPr>
      </a:lvl1pPr>
      <a:lvl2pPr marL="459819" algn="l" defTabSz="919633" rtl="0" eaLnBrk="1" latinLnBrk="0" hangingPunct="1">
        <a:defRPr sz="1800" kern="1200">
          <a:solidFill>
            <a:schemeClr val="tx1"/>
          </a:solidFill>
          <a:latin typeface="+mn-lt"/>
          <a:ea typeface="+mn-ea"/>
          <a:cs typeface="+mn-cs"/>
        </a:defRPr>
      </a:lvl2pPr>
      <a:lvl3pPr marL="919633" algn="l" defTabSz="919633" rtl="0" eaLnBrk="1" latinLnBrk="0" hangingPunct="1">
        <a:defRPr sz="1800" kern="1200">
          <a:solidFill>
            <a:schemeClr val="tx1"/>
          </a:solidFill>
          <a:latin typeface="+mn-lt"/>
          <a:ea typeface="+mn-ea"/>
          <a:cs typeface="+mn-cs"/>
        </a:defRPr>
      </a:lvl3pPr>
      <a:lvl4pPr marL="1379457" algn="l" defTabSz="919633" rtl="0" eaLnBrk="1" latinLnBrk="0" hangingPunct="1">
        <a:defRPr sz="1800" kern="1200">
          <a:solidFill>
            <a:schemeClr val="tx1"/>
          </a:solidFill>
          <a:latin typeface="+mn-lt"/>
          <a:ea typeface="+mn-ea"/>
          <a:cs typeface="+mn-cs"/>
        </a:defRPr>
      </a:lvl4pPr>
      <a:lvl5pPr marL="1839275" algn="l" defTabSz="919633" rtl="0" eaLnBrk="1" latinLnBrk="0" hangingPunct="1">
        <a:defRPr sz="1800" kern="1200">
          <a:solidFill>
            <a:schemeClr val="tx1"/>
          </a:solidFill>
          <a:latin typeface="+mn-lt"/>
          <a:ea typeface="+mn-ea"/>
          <a:cs typeface="+mn-cs"/>
        </a:defRPr>
      </a:lvl5pPr>
      <a:lvl6pPr marL="2299095" algn="l" defTabSz="919633" rtl="0" eaLnBrk="1" latinLnBrk="0" hangingPunct="1">
        <a:defRPr sz="1800" kern="1200">
          <a:solidFill>
            <a:schemeClr val="tx1"/>
          </a:solidFill>
          <a:latin typeface="+mn-lt"/>
          <a:ea typeface="+mn-ea"/>
          <a:cs typeface="+mn-cs"/>
        </a:defRPr>
      </a:lvl6pPr>
      <a:lvl7pPr marL="2758913" algn="l" defTabSz="919633" rtl="0" eaLnBrk="1" latinLnBrk="0" hangingPunct="1">
        <a:defRPr sz="1800" kern="1200">
          <a:solidFill>
            <a:schemeClr val="tx1"/>
          </a:solidFill>
          <a:latin typeface="+mn-lt"/>
          <a:ea typeface="+mn-ea"/>
          <a:cs typeface="+mn-cs"/>
        </a:defRPr>
      </a:lvl7pPr>
      <a:lvl8pPr marL="3218737" algn="l" defTabSz="919633" rtl="0" eaLnBrk="1" latinLnBrk="0" hangingPunct="1">
        <a:defRPr sz="1800" kern="1200">
          <a:solidFill>
            <a:schemeClr val="tx1"/>
          </a:solidFill>
          <a:latin typeface="+mn-lt"/>
          <a:ea typeface="+mn-ea"/>
          <a:cs typeface="+mn-cs"/>
        </a:defRPr>
      </a:lvl8pPr>
      <a:lvl9pPr marL="3678550" algn="l" defTabSz="9196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7.xml"/><Relationship Id="rId6" Type="http://schemas.openxmlformats.org/officeDocument/2006/relationships/image" Target="../media/image26.png"/><Relationship Id="rId11" Type="http://schemas.openxmlformats.org/officeDocument/2006/relationships/image" Target="../media/image18.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0.xml"/><Relationship Id="rId7" Type="http://schemas.openxmlformats.org/officeDocument/2006/relationships/image" Target="../media/image31.png"/><Relationship Id="rId2" Type="http://schemas.openxmlformats.org/officeDocument/2006/relationships/tags" Target="../tags/tag45.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xml"/><Relationship Id="rId1" Type="http://schemas.openxmlformats.org/officeDocument/2006/relationships/slideLayout" Target="../slideLayouts/slideLayout84.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8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mailto:MphoS@Dalrrd.gov.za" TargetMode="External"/><Relationship Id="rId7" Type="http://schemas.openxmlformats.org/officeDocument/2006/relationships/image" Target="../media/image12.jpeg"/><Relationship Id="rId2" Type="http://schemas.openxmlformats.org/officeDocument/2006/relationships/hyperlink" Target="mailto:Info.sps@Dalrrd.gov.za" TargetMode="External"/><Relationship Id="rId1" Type="http://schemas.openxmlformats.org/officeDocument/2006/relationships/slideLayout" Target="../slideLayouts/slideLayout80.xml"/><Relationship Id="rId6" Type="http://schemas.openxmlformats.org/officeDocument/2006/relationships/hyperlink" Target="mailto:ErnestN@Dalrrd.gov.za" TargetMode="External"/><Relationship Id="rId11" Type="http://schemas.openxmlformats.org/officeDocument/2006/relationships/image" Target="../media/image36.jpeg"/><Relationship Id="rId5" Type="http://schemas.openxmlformats.org/officeDocument/2006/relationships/hyperlink" Target="mailto:RendaniTh@Dalrrd.gov.za" TargetMode="External"/><Relationship Id="rId10" Type="http://schemas.openxmlformats.org/officeDocument/2006/relationships/image" Target="../media/image35.jpeg"/><Relationship Id="rId4" Type="http://schemas.openxmlformats.org/officeDocument/2006/relationships/hyperlink" Target="mailto:PriscillaMP@Dalrrd.gov.za" TargetMode="External"/><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0.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1" y="381002"/>
            <a:ext cx="7848600" cy="1651967"/>
          </a:xfrm>
          <a:solidFill>
            <a:srgbClr val="92D050"/>
          </a:solidFill>
        </p:spPr>
        <p:txBody>
          <a:bodyPr>
            <a:normAutofit/>
          </a:bodyPr>
          <a:lstStyle/>
          <a:p>
            <a:r>
              <a:rPr lang="en-ZA" sz="3200" b="1" dirty="0"/>
              <a:t>MARKET </a:t>
            </a:r>
            <a:r>
              <a:rPr lang="en-ZA" sz="3200" b="1" dirty="0"/>
              <a:t>ACCESS </a:t>
            </a:r>
            <a:r>
              <a:rPr lang="en-ZA" sz="3200" b="1" dirty="0"/>
              <a:t>VIRTUAL WEBINAR </a:t>
            </a:r>
            <a:r>
              <a:rPr lang="en-ZA" sz="3200" b="1" dirty="0"/>
              <a:t/>
            </a:r>
            <a:br>
              <a:rPr lang="en-ZA" sz="3200" b="1" dirty="0"/>
            </a:br>
            <a:r>
              <a:rPr lang="en-ZA" sz="2800" b="1" dirty="0"/>
              <a:t>SPS-TBT Matters Relative to Market </a:t>
            </a:r>
            <a:r>
              <a:rPr lang="en-ZA" sz="2800" b="1" dirty="0"/>
              <a:t>Access </a:t>
            </a:r>
            <a:r>
              <a:rPr lang="en-ZA" sz="2800" b="1" dirty="0"/>
              <a:t>of </a:t>
            </a:r>
            <a:r>
              <a:rPr lang="en-ZA" sz="2800" b="1" dirty="0"/>
              <a:t>Agricultural </a:t>
            </a:r>
            <a:r>
              <a:rPr lang="en-ZA" sz="2800" b="1" dirty="0"/>
              <a:t>and </a:t>
            </a:r>
            <a:r>
              <a:rPr lang="en-ZA" sz="2800" b="1" dirty="0"/>
              <a:t>Agroprocessed </a:t>
            </a:r>
            <a:r>
              <a:rPr lang="en-ZA" sz="2800" b="1" dirty="0"/>
              <a:t>P</a:t>
            </a:r>
            <a:r>
              <a:rPr lang="en-ZA" sz="2800" b="1" dirty="0"/>
              <a:t>roducts  </a:t>
            </a:r>
            <a:endParaRPr lang="en-ZA" sz="3200" b="1" dirty="0"/>
          </a:p>
        </p:txBody>
      </p:sp>
      <p:sp>
        <p:nvSpPr>
          <p:cNvPr id="3" name="Subtitle 2"/>
          <p:cNvSpPr>
            <a:spLocks noGrp="1"/>
          </p:cNvSpPr>
          <p:nvPr>
            <p:ph type="subTitle" idx="1"/>
          </p:nvPr>
        </p:nvSpPr>
        <p:spPr>
          <a:xfrm>
            <a:off x="762001" y="4724400"/>
            <a:ext cx="7924800" cy="914400"/>
          </a:xfrm>
          <a:solidFill>
            <a:srgbClr val="92D050"/>
          </a:solidFill>
        </p:spPr>
        <p:txBody>
          <a:bodyPr>
            <a:normAutofit/>
          </a:bodyPr>
          <a:lstStyle/>
          <a:p>
            <a:pPr algn="l"/>
            <a:r>
              <a:rPr lang="en-ZA" sz="2000" b="1" dirty="0">
                <a:solidFill>
                  <a:schemeClr val="tx1"/>
                </a:solidFill>
              </a:rPr>
              <a:t>By </a:t>
            </a:r>
            <a:r>
              <a:rPr lang="en-ZA" sz="2000" b="1" dirty="0">
                <a:solidFill>
                  <a:schemeClr val="tx1"/>
                </a:solidFill>
              </a:rPr>
              <a:t>Mr </a:t>
            </a:r>
            <a:r>
              <a:rPr lang="en-ZA" sz="2000" b="1" dirty="0">
                <a:solidFill>
                  <a:schemeClr val="tx1"/>
                </a:solidFill>
              </a:rPr>
              <a:t>Mpho Sekgala                                                                    18 August 2021</a:t>
            </a:r>
            <a:endParaRPr lang="en-ZA" sz="2000" b="1" dirty="0">
              <a:solidFill>
                <a:schemeClr val="tx1"/>
              </a:solidFill>
            </a:endParaRPr>
          </a:p>
          <a:p>
            <a:pPr algn="l"/>
            <a:r>
              <a:rPr lang="en-ZA" sz="2000" b="1" dirty="0">
                <a:solidFill>
                  <a:schemeClr val="tx1"/>
                </a:solidFill>
              </a:rPr>
              <a:t> </a:t>
            </a:r>
            <a:r>
              <a:rPr lang="en-ZA" sz="2000" b="1" dirty="0">
                <a:solidFill>
                  <a:schemeClr val="tx1"/>
                </a:solidFill>
              </a:rPr>
              <a:t>Directorate: Food Import and Export Standards </a:t>
            </a:r>
            <a:endParaRPr lang="en-ZA" sz="2600" b="1" dirty="0">
              <a:solidFill>
                <a:srgbClr val="006600"/>
              </a:solidFill>
            </a:endParaRPr>
          </a:p>
          <a:p>
            <a:endParaRPr lang="en-ZA" sz="2600" b="1" dirty="0">
              <a:solidFill>
                <a:srgbClr val="006600"/>
              </a:solidFill>
            </a:endParaRPr>
          </a:p>
          <a:p>
            <a:endParaRPr lang="en-ZA" sz="2600" b="1" dirty="0">
              <a:solidFill>
                <a:srgbClr val="006600"/>
              </a:solidFill>
            </a:endParaRPr>
          </a:p>
        </p:txBody>
      </p:sp>
      <p:pic>
        <p:nvPicPr>
          <p:cNvPr id="7" name="Picture 6" descr="C:\Users\MphoS.NDA\AppData\Local\Microsoft\Windows\INetCache\Content.Outlook\K0JON5WC\FB_IMG_159917952948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3" y="2133600"/>
            <a:ext cx="2590800" cy="2438400"/>
          </a:xfrm>
          <a:prstGeom prst="rect">
            <a:avLst/>
          </a:prstGeom>
          <a:noFill/>
          <a:ln>
            <a:noFill/>
          </a:ln>
        </p:spPr>
      </p:pic>
      <p:pic>
        <p:nvPicPr>
          <p:cNvPr id="8" name="Picture 7" descr="C:\Users\MphoS.NDA\AppData\Local\Microsoft\Windows\INetCache\Content.Word\FB_IMG_159918001225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6654" y="2133600"/>
            <a:ext cx="2119745" cy="2438400"/>
          </a:xfrm>
          <a:prstGeom prst="rect">
            <a:avLst/>
          </a:prstGeom>
          <a:noFill/>
          <a:ln>
            <a:noFill/>
          </a:ln>
        </p:spPr>
      </p:pic>
      <p:pic>
        <p:nvPicPr>
          <p:cNvPr id="9" name="Picture 8" descr="C:\Users\MphoS.NDA\AppData\Local\Microsoft\Windows\INetCache\Content.Word\FB_IMG_159918130607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399" y="2133600"/>
            <a:ext cx="1612901" cy="1175067"/>
          </a:xfrm>
          <a:prstGeom prst="rect">
            <a:avLst/>
          </a:prstGeom>
          <a:noFill/>
          <a:ln>
            <a:noFill/>
          </a:ln>
        </p:spPr>
      </p:pic>
      <p:pic>
        <p:nvPicPr>
          <p:cNvPr id="10" name="Picture 9" descr="C:\Users\MphoS.NDA\AppData\Local\Microsoft\Windows\INetCache\Content.Outlook\K0JON5WC\IMG_20200812_16104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399" y="3308679"/>
            <a:ext cx="1612902" cy="1263333"/>
          </a:xfrm>
          <a:prstGeom prst="rect">
            <a:avLst/>
          </a:prstGeom>
          <a:noFill/>
          <a:ln>
            <a:noFill/>
          </a:ln>
        </p:spPr>
      </p:pic>
      <p:pic>
        <p:nvPicPr>
          <p:cNvPr id="11" name="Picture 10" descr="C:\Users\MphoS.NDA\AppData\Local\Microsoft\Windows\INetCache\Content.Outlook\K0JON5WC\FB_IMG_1599180724066.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9300" y="2133604"/>
            <a:ext cx="1511300" cy="1381125"/>
          </a:xfrm>
          <a:prstGeom prst="rect">
            <a:avLst/>
          </a:prstGeom>
          <a:noFill/>
          <a:ln>
            <a:noFill/>
          </a:ln>
        </p:spPr>
      </p:pic>
      <p:pic>
        <p:nvPicPr>
          <p:cNvPr id="12" name="Picture 11" descr="C:\Users\MphoS.NDA\AppData\Local\Microsoft\Windows\INetCache\Content.Outlook\K0JON5WC\FB_IMG_1599180158404.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9300" y="3308666"/>
            <a:ext cx="1511300" cy="1263334"/>
          </a:xfrm>
          <a:prstGeom prst="rect">
            <a:avLst/>
          </a:prstGeom>
          <a:noFill/>
          <a:ln>
            <a:noFill/>
          </a:ln>
        </p:spPr>
      </p:pic>
      <p:pic>
        <p:nvPicPr>
          <p:cNvPr id="13" name="Picture 12"/>
          <p:cNvPicPr>
            <a:picLocks noChangeAspect="1"/>
          </p:cNvPicPr>
          <p:nvPr/>
        </p:nvPicPr>
        <p:blipFill>
          <a:blip r:embed="rId8"/>
          <a:stretch>
            <a:fillRect/>
          </a:stretch>
        </p:blipFill>
        <p:spPr>
          <a:xfrm>
            <a:off x="531466" y="5788398"/>
            <a:ext cx="3049934" cy="987762"/>
          </a:xfrm>
          <a:prstGeom prst="rect">
            <a:avLst/>
          </a:prstGeom>
        </p:spPr>
      </p:pic>
    </p:spTree>
    <p:extLst>
      <p:ext uri="{BB962C8B-B14F-4D97-AF65-F5344CB8AC3E}">
        <p14:creationId xmlns:p14="http://schemas.microsoft.com/office/powerpoint/2010/main" val="3194211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noAutofit/>
          </a:bodyPr>
          <a:lstStyle/>
          <a:p>
            <a:pPr algn="l"/>
            <a:r>
              <a:rPr lang="en-US" sz="2800" b="1" dirty="0">
                <a:solidFill>
                  <a:srgbClr val="006600"/>
                </a:solidFill>
              </a:rPr>
              <a:t>National Legislative framework </a:t>
            </a:r>
            <a:r>
              <a:rPr lang="en-US" sz="2800" b="1" dirty="0">
                <a:solidFill>
                  <a:srgbClr val="006600"/>
                </a:solidFill>
              </a:rPr>
              <a:t>in the market access environment for agric and agroprocessed products </a:t>
            </a:r>
            <a:endParaRPr lang="en-US" sz="2800" b="1" dirty="0">
              <a:solidFill>
                <a:srgbClr val="006600"/>
              </a:solidFill>
            </a:endParaRPr>
          </a:p>
        </p:txBody>
      </p:sp>
      <p:sp>
        <p:nvSpPr>
          <p:cNvPr id="3" name="Content Placeholder 2"/>
          <p:cNvSpPr>
            <a:spLocks noGrp="1"/>
          </p:cNvSpPr>
          <p:nvPr>
            <p:ph idx="1"/>
          </p:nvPr>
        </p:nvSpPr>
        <p:spPr>
          <a:xfrm>
            <a:off x="457200" y="1600200"/>
            <a:ext cx="8229600" cy="4724400"/>
          </a:xfrm>
          <a:ln>
            <a:solidFill>
              <a:srgbClr val="00B050"/>
            </a:solidFill>
          </a:ln>
        </p:spPr>
        <p:txBody>
          <a:bodyPr>
            <a:normAutofit fontScale="25000" lnSpcReduction="20000"/>
          </a:bodyPr>
          <a:lstStyle/>
          <a:p>
            <a:pPr marL="512174" indent="-512174">
              <a:spcBef>
                <a:spcPts val="600"/>
              </a:spcBef>
              <a:buFont typeface="+mj-lt"/>
              <a:buAutoNum type="arabicPeriod"/>
            </a:pPr>
            <a:endParaRPr lang="en-US" altLang="en-US" sz="400" dirty="0">
              <a:solidFill>
                <a:srgbClr val="000099"/>
              </a:solidFill>
              <a:latin typeface="Arial" charset="0"/>
              <a:cs typeface="Arial" charset="0"/>
            </a:endParaRPr>
          </a:p>
          <a:p>
            <a:pPr marL="512174" indent="-512174">
              <a:lnSpc>
                <a:spcPct val="120000"/>
              </a:lnSpc>
              <a:spcBef>
                <a:spcPts val="600"/>
              </a:spcBef>
              <a:buFont typeface="+mj-lt"/>
              <a:buAutoNum type="arabicPeriod"/>
            </a:pPr>
            <a:r>
              <a:rPr lang="en-US" altLang="en-US" sz="5600" dirty="0">
                <a:solidFill>
                  <a:srgbClr val="000099"/>
                </a:solidFill>
                <a:latin typeface="Arial" charset="0"/>
                <a:cs typeface="Arial" charset="0"/>
              </a:rPr>
              <a:t>Agricultural Pests Act, 1983 (Act No. 36 of 1983);  </a:t>
            </a:r>
          </a:p>
          <a:p>
            <a:pPr marL="512174" indent="-512174">
              <a:lnSpc>
                <a:spcPct val="120000"/>
              </a:lnSpc>
              <a:spcBef>
                <a:spcPts val="600"/>
              </a:spcBef>
              <a:buFont typeface="+mj-lt"/>
              <a:buAutoNum type="arabicPeriod"/>
            </a:pPr>
            <a:r>
              <a:rPr lang="en-US" altLang="en-US" sz="5600" dirty="0">
                <a:solidFill>
                  <a:srgbClr val="000099"/>
                </a:solidFill>
                <a:latin typeface="Arial" charset="0"/>
                <a:cs typeface="Arial" charset="0"/>
              </a:rPr>
              <a:t>Agricultural Produce Agents Act, 1992 (Act No.12 of 1992);  </a:t>
            </a:r>
          </a:p>
          <a:p>
            <a:pPr marL="512174" indent="-512174">
              <a:lnSpc>
                <a:spcPct val="120000"/>
              </a:lnSpc>
              <a:spcBef>
                <a:spcPts val="600"/>
              </a:spcBef>
              <a:buFont typeface="+mj-lt"/>
              <a:buAutoNum type="arabicPeriod"/>
            </a:pPr>
            <a:r>
              <a:rPr lang="en-US" altLang="en-US" sz="5600" dirty="0">
                <a:solidFill>
                  <a:srgbClr val="000099"/>
                </a:solidFill>
                <a:latin typeface="Arial" charset="0"/>
                <a:cs typeface="Arial" charset="0"/>
              </a:rPr>
              <a:t>Agricultural </a:t>
            </a:r>
            <a:r>
              <a:rPr lang="en-US" altLang="en-US" sz="5600" dirty="0">
                <a:solidFill>
                  <a:srgbClr val="000099"/>
                </a:solidFill>
                <a:latin typeface="Arial" charset="0"/>
                <a:cs typeface="Arial" charset="0"/>
              </a:rPr>
              <a:t>Product Standards Act, 1990 (Act No. 119 of 1990</a:t>
            </a:r>
            <a:r>
              <a:rPr lang="en-US" altLang="en-US" sz="5600" dirty="0">
                <a:solidFill>
                  <a:srgbClr val="000099"/>
                </a:solidFill>
                <a:latin typeface="Arial" charset="0"/>
                <a:cs typeface="Arial" charset="0"/>
              </a:rPr>
              <a:t>);   </a:t>
            </a:r>
            <a:endParaRPr lang="en-US" altLang="en-US" sz="5600" dirty="0">
              <a:solidFill>
                <a:srgbClr val="000099"/>
              </a:solidFill>
              <a:latin typeface="Arial" charset="0"/>
              <a:cs typeface="Arial" charset="0"/>
            </a:endParaRPr>
          </a:p>
          <a:p>
            <a:pPr marL="512174" indent="-512174">
              <a:lnSpc>
                <a:spcPct val="120000"/>
              </a:lnSpc>
              <a:spcBef>
                <a:spcPts val="600"/>
              </a:spcBef>
              <a:buFont typeface="+mj-lt"/>
              <a:buAutoNum type="arabicPeriod"/>
            </a:pPr>
            <a:r>
              <a:rPr lang="en-US" altLang="en-US" sz="5600" dirty="0">
                <a:solidFill>
                  <a:srgbClr val="000099"/>
                </a:solidFill>
                <a:latin typeface="Arial" charset="0"/>
                <a:cs typeface="Arial" charset="0"/>
              </a:rPr>
              <a:t>Animal Diseases Act, 1984 (Act No. 35 of 1984);   </a:t>
            </a:r>
          </a:p>
          <a:p>
            <a:pPr marL="512174" indent="-512174">
              <a:lnSpc>
                <a:spcPct val="120000"/>
              </a:lnSpc>
              <a:spcBef>
                <a:spcPts val="600"/>
              </a:spcBef>
              <a:buFont typeface="+mj-lt"/>
              <a:buAutoNum type="arabicPeriod"/>
            </a:pPr>
            <a:r>
              <a:rPr lang="en-US" altLang="en-US" sz="5600" dirty="0">
                <a:solidFill>
                  <a:srgbClr val="000099"/>
                </a:solidFill>
                <a:latin typeface="Arial" charset="0"/>
                <a:cs typeface="Arial" charset="0"/>
              </a:rPr>
              <a:t>Fertilizers</a:t>
            </a:r>
            <a:r>
              <a:rPr lang="en-US" altLang="en-US" sz="5600" dirty="0">
                <a:solidFill>
                  <a:srgbClr val="000099"/>
                </a:solidFill>
                <a:latin typeface="Arial" charset="0"/>
                <a:cs typeface="Arial" charset="0"/>
              </a:rPr>
              <a:t>, Farm Feeds Agricultural Remedies and Stock Remedies, 1947 (Act No. 36 of 1947</a:t>
            </a:r>
            <a:r>
              <a:rPr lang="en-US" altLang="en-US" sz="5600" dirty="0">
                <a:solidFill>
                  <a:srgbClr val="000099"/>
                </a:solidFill>
                <a:latin typeface="Arial" charset="0"/>
                <a:cs typeface="Arial" charset="0"/>
              </a:rPr>
              <a:t>); </a:t>
            </a:r>
            <a:endParaRPr lang="en-US" altLang="en-US" sz="5600" dirty="0">
              <a:solidFill>
                <a:srgbClr val="000099"/>
              </a:solidFill>
              <a:latin typeface="Arial" charset="0"/>
              <a:cs typeface="Arial" charset="0"/>
            </a:endParaRPr>
          </a:p>
          <a:p>
            <a:pPr marL="512174" indent="-512174">
              <a:lnSpc>
                <a:spcPct val="120000"/>
              </a:lnSpc>
              <a:spcBef>
                <a:spcPts val="600"/>
              </a:spcBef>
              <a:buFont typeface="+mj-lt"/>
              <a:buAutoNum type="arabicPeriod"/>
            </a:pPr>
            <a:r>
              <a:rPr lang="en-US" altLang="en-US" sz="5600" dirty="0">
                <a:solidFill>
                  <a:srgbClr val="000099"/>
                </a:solidFill>
                <a:latin typeface="Arial" charset="0"/>
                <a:cs typeface="Arial" charset="0"/>
              </a:rPr>
              <a:t>Liquor Products Act, 1989 (Act No. 60 of 1989);  </a:t>
            </a:r>
          </a:p>
          <a:p>
            <a:pPr marL="512174" indent="-512174">
              <a:lnSpc>
                <a:spcPct val="120000"/>
              </a:lnSpc>
              <a:spcBef>
                <a:spcPts val="600"/>
              </a:spcBef>
              <a:buFont typeface="+mj-lt"/>
              <a:buAutoNum type="arabicPeriod"/>
            </a:pPr>
            <a:r>
              <a:rPr lang="en-US" altLang="en-US" sz="5600" dirty="0">
                <a:solidFill>
                  <a:srgbClr val="000099"/>
                </a:solidFill>
                <a:latin typeface="Arial" charset="0"/>
                <a:cs typeface="Arial" charset="0"/>
              </a:rPr>
              <a:t>Meat </a:t>
            </a:r>
            <a:r>
              <a:rPr lang="en-US" altLang="en-US" sz="5600" dirty="0">
                <a:solidFill>
                  <a:srgbClr val="000099"/>
                </a:solidFill>
                <a:latin typeface="Arial" charset="0"/>
                <a:cs typeface="Arial" charset="0"/>
              </a:rPr>
              <a:t>Safety Act, 2000 (Act No. 40 of 2000</a:t>
            </a:r>
            <a:r>
              <a:rPr lang="en-US" altLang="en-US" sz="5600" dirty="0">
                <a:solidFill>
                  <a:srgbClr val="000099"/>
                </a:solidFill>
                <a:latin typeface="Arial" charset="0"/>
                <a:cs typeface="Arial" charset="0"/>
              </a:rPr>
              <a:t>);  </a:t>
            </a:r>
            <a:endParaRPr lang="en-US" altLang="en-US" sz="5600" dirty="0">
              <a:solidFill>
                <a:srgbClr val="000099"/>
              </a:solidFill>
              <a:latin typeface="Arial" charset="0"/>
              <a:cs typeface="Arial" charset="0"/>
            </a:endParaRPr>
          </a:p>
          <a:p>
            <a:pPr marL="512174" indent="-512174">
              <a:lnSpc>
                <a:spcPct val="120000"/>
              </a:lnSpc>
              <a:spcBef>
                <a:spcPts val="600"/>
              </a:spcBef>
              <a:buFont typeface="+mj-lt"/>
              <a:buAutoNum type="arabicPeriod"/>
            </a:pPr>
            <a:r>
              <a:rPr lang="en-US" altLang="en-US" sz="5600" dirty="0">
                <a:solidFill>
                  <a:srgbClr val="000099"/>
                </a:solidFill>
                <a:latin typeface="Arial" charset="0"/>
                <a:cs typeface="Arial" charset="0"/>
              </a:rPr>
              <a:t>Marketing </a:t>
            </a:r>
            <a:r>
              <a:rPr lang="en-US" altLang="en-US" sz="5600" dirty="0">
                <a:solidFill>
                  <a:srgbClr val="000099"/>
                </a:solidFill>
                <a:latin typeface="Arial" charset="0"/>
                <a:cs typeface="Arial" charset="0"/>
              </a:rPr>
              <a:t>of Agricultural Products Act, 1996 (Act No. 47 of 1996</a:t>
            </a:r>
            <a:r>
              <a:rPr lang="en-US" altLang="en-US" sz="5600" dirty="0">
                <a:solidFill>
                  <a:srgbClr val="000099"/>
                </a:solidFill>
                <a:latin typeface="Arial" charset="0"/>
                <a:cs typeface="Arial" charset="0"/>
              </a:rPr>
              <a:t>);   </a:t>
            </a:r>
            <a:endParaRPr lang="en-US" altLang="en-US" sz="5600" dirty="0">
              <a:solidFill>
                <a:srgbClr val="000099"/>
              </a:solidFill>
              <a:latin typeface="Arial" charset="0"/>
              <a:cs typeface="Arial" charset="0"/>
            </a:endParaRPr>
          </a:p>
          <a:p>
            <a:pPr marL="512174" indent="-512174">
              <a:lnSpc>
                <a:spcPct val="120000"/>
              </a:lnSpc>
              <a:spcBef>
                <a:spcPts val="600"/>
              </a:spcBef>
              <a:buFont typeface="+mj-lt"/>
              <a:buAutoNum type="arabicPeriod"/>
            </a:pPr>
            <a:r>
              <a:rPr lang="en-US" altLang="en-US" sz="5600" dirty="0">
                <a:solidFill>
                  <a:srgbClr val="000099"/>
                </a:solidFill>
                <a:latin typeface="Arial" charset="0"/>
                <a:cs typeface="Arial" charset="0"/>
              </a:rPr>
              <a:t>Perishable </a:t>
            </a:r>
            <a:r>
              <a:rPr lang="en-US" altLang="en-US" sz="5600" dirty="0">
                <a:solidFill>
                  <a:srgbClr val="000099"/>
                </a:solidFill>
                <a:latin typeface="Arial" charset="0"/>
                <a:cs typeface="Arial" charset="0"/>
              </a:rPr>
              <a:t>Products Export Control Act, 1983 (Act No. 9 of 1983</a:t>
            </a:r>
            <a:r>
              <a:rPr lang="en-US" altLang="en-US" sz="5600" dirty="0">
                <a:solidFill>
                  <a:srgbClr val="000099"/>
                </a:solidFill>
                <a:latin typeface="Arial" charset="0"/>
                <a:cs typeface="Arial" charset="0"/>
              </a:rPr>
              <a:t>);          </a:t>
            </a:r>
            <a:endParaRPr lang="en-US" altLang="en-US" sz="5600" dirty="0">
              <a:solidFill>
                <a:srgbClr val="000099"/>
              </a:solidFill>
              <a:latin typeface="Arial" charset="0"/>
              <a:cs typeface="Arial" charset="0"/>
            </a:endParaRPr>
          </a:p>
          <a:p>
            <a:pPr marL="512174" indent="-512174">
              <a:lnSpc>
                <a:spcPct val="120000"/>
              </a:lnSpc>
              <a:spcBef>
                <a:spcPts val="600"/>
              </a:spcBef>
              <a:buFont typeface="+mj-lt"/>
              <a:buAutoNum type="arabicPeriod"/>
            </a:pPr>
            <a:r>
              <a:rPr lang="en-US" altLang="en-US" sz="5600" dirty="0">
                <a:solidFill>
                  <a:schemeClr val="accent2"/>
                </a:solidFill>
                <a:latin typeface="Arial" charset="0"/>
                <a:cs typeface="Arial" charset="0"/>
              </a:rPr>
              <a:t>The Foodstuffs, Cosmetics and Disinfectants Act, 1972 (Act No. 54 of 1972</a:t>
            </a:r>
            <a:r>
              <a:rPr lang="en-US" altLang="en-US" sz="5600" dirty="0">
                <a:solidFill>
                  <a:schemeClr val="accent2"/>
                </a:solidFill>
                <a:latin typeface="Arial" charset="0"/>
                <a:cs typeface="Arial" charset="0"/>
              </a:rPr>
              <a:t>);  </a:t>
            </a:r>
            <a:endParaRPr lang="en-US" altLang="en-US" sz="5600" dirty="0">
              <a:solidFill>
                <a:schemeClr val="accent2"/>
              </a:solidFill>
              <a:latin typeface="Arial" charset="0"/>
              <a:cs typeface="Arial" charset="0"/>
            </a:endParaRPr>
          </a:p>
          <a:p>
            <a:pPr marL="512174" indent="-512174">
              <a:lnSpc>
                <a:spcPct val="120000"/>
              </a:lnSpc>
              <a:spcBef>
                <a:spcPts val="600"/>
              </a:spcBef>
              <a:buFont typeface="+mj-lt"/>
              <a:buAutoNum type="arabicPeriod"/>
            </a:pPr>
            <a:r>
              <a:rPr lang="en-US" altLang="en-US" sz="5600" dirty="0">
                <a:solidFill>
                  <a:schemeClr val="accent2"/>
                </a:solidFill>
                <a:latin typeface="Arial" charset="0"/>
                <a:cs typeface="Arial" charset="0"/>
              </a:rPr>
              <a:t>The Health Act, 1977 (Act No. 63 of 1977</a:t>
            </a:r>
            <a:r>
              <a:rPr lang="en-US" altLang="en-US" sz="5600" dirty="0">
                <a:solidFill>
                  <a:schemeClr val="accent2"/>
                </a:solidFill>
                <a:latin typeface="Arial" charset="0"/>
                <a:cs typeface="Arial" charset="0"/>
              </a:rPr>
              <a:t>);  </a:t>
            </a:r>
            <a:endParaRPr lang="en-US" altLang="en-US" sz="5600" dirty="0">
              <a:solidFill>
                <a:schemeClr val="accent2"/>
              </a:solidFill>
              <a:latin typeface="Arial" charset="0"/>
              <a:cs typeface="Arial" charset="0"/>
            </a:endParaRPr>
          </a:p>
          <a:p>
            <a:pPr marL="512174" indent="-512174">
              <a:lnSpc>
                <a:spcPct val="120000"/>
              </a:lnSpc>
              <a:spcBef>
                <a:spcPts val="600"/>
              </a:spcBef>
              <a:buFont typeface="+mj-lt"/>
              <a:buAutoNum type="arabicPeriod"/>
            </a:pPr>
            <a:r>
              <a:rPr lang="en-US" altLang="en-US" sz="5600" dirty="0">
                <a:solidFill>
                  <a:schemeClr val="accent2"/>
                </a:solidFill>
                <a:latin typeface="Arial" charset="0"/>
                <a:cs typeface="Arial" charset="0"/>
              </a:rPr>
              <a:t>The Medicines and Related Substances Act, 1965 (Act No. 101 of 1965</a:t>
            </a:r>
            <a:r>
              <a:rPr lang="en-US" altLang="en-US" sz="5600" dirty="0">
                <a:solidFill>
                  <a:schemeClr val="accent2"/>
                </a:solidFill>
                <a:latin typeface="Arial" charset="0"/>
                <a:cs typeface="Arial" charset="0"/>
              </a:rPr>
              <a:t>); </a:t>
            </a:r>
            <a:endParaRPr lang="en-US" altLang="en-US" sz="5600" dirty="0">
              <a:solidFill>
                <a:schemeClr val="accent2"/>
              </a:solidFill>
              <a:latin typeface="Arial" charset="0"/>
              <a:cs typeface="Arial" charset="0"/>
            </a:endParaRPr>
          </a:p>
          <a:p>
            <a:pPr marL="512174" indent="-512174">
              <a:lnSpc>
                <a:spcPct val="120000"/>
              </a:lnSpc>
              <a:spcBef>
                <a:spcPts val="600"/>
              </a:spcBef>
              <a:buFont typeface="+mj-lt"/>
              <a:buAutoNum type="arabicPeriod"/>
            </a:pPr>
            <a:r>
              <a:rPr lang="en-US" altLang="en-US" sz="5600" dirty="0">
                <a:solidFill>
                  <a:schemeClr val="accent2"/>
                </a:solidFill>
                <a:latin typeface="Arial" charset="0"/>
                <a:cs typeface="Arial" charset="0"/>
              </a:rPr>
              <a:t>The Hazardous Substances Act, 1975 (Act No. of 1975</a:t>
            </a:r>
            <a:r>
              <a:rPr lang="en-US" altLang="en-US" sz="5600" dirty="0">
                <a:solidFill>
                  <a:schemeClr val="accent2"/>
                </a:solidFill>
                <a:latin typeface="Arial" charset="0"/>
                <a:cs typeface="Arial" charset="0"/>
              </a:rPr>
              <a:t>);  </a:t>
            </a:r>
            <a:endParaRPr lang="en-US" altLang="en-US" sz="5600" dirty="0">
              <a:solidFill>
                <a:schemeClr val="accent2"/>
              </a:solidFill>
              <a:latin typeface="Arial" charset="0"/>
              <a:cs typeface="Arial" charset="0"/>
            </a:endParaRPr>
          </a:p>
          <a:p>
            <a:pPr marL="512174" indent="-512174">
              <a:lnSpc>
                <a:spcPct val="120000"/>
              </a:lnSpc>
              <a:spcBef>
                <a:spcPts val="600"/>
              </a:spcBef>
              <a:buFont typeface="+mj-lt"/>
              <a:buAutoNum type="arabicPeriod"/>
            </a:pPr>
            <a:r>
              <a:rPr lang="en-US" altLang="en-US" sz="5600" dirty="0">
                <a:solidFill>
                  <a:srgbClr val="008000"/>
                </a:solidFill>
                <a:latin typeface="Arial" charset="0"/>
                <a:cs typeface="Arial" charset="0"/>
              </a:rPr>
              <a:t>The Trade Metrology Act, 1973 (Act No. 77 of 1973</a:t>
            </a:r>
            <a:r>
              <a:rPr lang="en-US" altLang="en-US" sz="5600" dirty="0">
                <a:solidFill>
                  <a:srgbClr val="008000"/>
                </a:solidFill>
                <a:latin typeface="Arial" charset="0"/>
                <a:cs typeface="Arial" charset="0"/>
              </a:rPr>
              <a:t>);  </a:t>
            </a:r>
            <a:endParaRPr lang="en-US" altLang="en-US" sz="5600" dirty="0">
              <a:solidFill>
                <a:srgbClr val="008000"/>
              </a:solidFill>
              <a:latin typeface="Arial" charset="0"/>
              <a:cs typeface="Arial" charset="0"/>
            </a:endParaRPr>
          </a:p>
          <a:p>
            <a:pPr marL="512174" indent="-512174">
              <a:lnSpc>
                <a:spcPct val="120000"/>
              </a:lnSpc>
              <a:spcBef>
                <a:spcPts val="600"/>
              </a:spcBef>
              <a:buFont typeface="+mj-lt"/>
              <a:buAutoNum type="arabicPeriod"/>
            </a:pPr>
            <a:r>
              <a:rPr lang="en-US" altLang="en-US" sz="5600" dirty="0">
                <a:solidFill>
                  <a:srgbClr val="008000"/>
                </a:solidFill>
                <a:latin typeface="Arial" charset="0"/>
                <a:cs typeface="Arial" charset="0"/>
              </a:rPr>
              <a:t>Trade Marks Act, 1963 (Act No. 62 of 1963</a:t>
            </a:r>
            <a:r>
              <a:rPr lang="en-US" altLang="en-US" sz="5600" dirty="0">
                <a:solidFill>
                  <a:srgbClr val="008000"/>
                </a:solidFill>
                <a:latin typeface="Arial" charset="0"/>
                <a:cs typeface="Arial" charset="0"/>
              </a:rPr>
              <a:t>); and </a:t>
            </a:r>
            <a:endParaRPr lang="en-US" altLang="en-US" sz="5600" dirty="0">
              <a:solidFill>
                <a:srgbClr val="008000"/>
              </a:solidFill>
              <a:latin typeface="Arial" charset="0"/>
              <a:cs typeface="Arial" charset="0"/>
            </a:endParaRPr>
          </a:p>
          <a:p>
            <a:pPr marL="512174" indent="-512174">
              <a:lnSpc>
                <a:spcPct val="120000"/>
              </a:lnSpc>
              <a:spcBef>
                <a:spcPts val="600"/>
              </a:spcBef>
              <a:buFont typeface="+mj-lt"/>
              <a:buAutoNum type="arabicPeriod"/>
            </a:pPr>
            <a:r>
              <a:rPr lang="en-US" altLang="en-US" sz="5600" dirty="0">
                <a:solidFill>
                  <a:srgbClr val="008000"/>
                </a:solidFill>
                <a:latin typeface="Arial" charset="0"/>
                <a:cs typeface="Arial" charset="0"/>
              </a:rPr>
              <a:t>The Consumer Protection Act, 2008 (Act No. 68 of 2008</a:t>
            </a:r>
            <a:r>
              <a:rPr lang="en-US" altLang="en-US" sz="5600" dirty="0">
                <a:solidFill>
                  <a:srgbClr val="008000"/>
                </a:solidFill>
                <a:latin typeface="Arial" charset="0"/>
                <a:cs typeface="Arial" charset="0"/>
              </a:rPr>
              <a:t>). </a:t>
            </a:r>
            <a:endParaRPr lang="en-US" altLang="en-US" sz="5600" dirty="0">
              <a:solidFill>
                <a:srgbClr val="008000"/>
              </a:solidFill>
              <a:latin typeface="Arial" charset="0"/>
              <a:cs typeface="Arial" charset="0"/>
            </a:endParaRPr>
          </a:p>
          <a:p>
            <a:endParaRPr lang="en-US" dirty="0"/>
          </a:p>
        </p:txBody>
      </p:sp>
      <p:sp>
        <p:nvSpPr>
          <p:cNvPr id="4" name="Slide Number Placeholder 3"/>
          <p:cNvSpPr>
            <a:spLocks noGrp="1"/>
          </p:cNvSpPr>
          <p:nvPr>
            <p:ph type="sldNum" sz="quarter" idx="12"/>
          </p:nvPr>
        </p:nvSpPr>
        <p:spPr>
          <a:xfrm>
            <a:off x="8382000" y="6477013"/>
            <a:ext cx="381000" cy="288925"/>
          </a:xfrm>
          <a:ln>
            <a:solidFill>
              <a:srgbClr val="006600"/>
            </a:solidFill>
          </a:ln>
        </p:spPr>
        <p:txBody>
          <a:bodyPr/>
          <a:lstStyle/>
          <a:p>
            <a:pPr algn="ctr"/>
            <a:r>
              <a:rPr lang="en-ZA" dirty="0">
                <a:solidFill>
                  <a:prstClr val="black">
                    <a:tint val="75000"/>
                  </a:prstClr>
                </a:solidFill>
              </a:rPr>
              <a:t>9</a:t>
            </a:r>
          </a:p>
        </p:txBody>
      </p:sp>
    </p:spTree>
    <p:extLst>
      <p:ext uri="{BB962C8B-B14F-4D97-AF65-F5344CB8AC3E}">
        <p14:creationId xmlns:p14="http://schemas.microsoft.com/office/powerpoint/2010/main" val="1628411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153762" cy="653034"/>
          </a:xfrm>
        </p:spPr>
        <p:txBody>
          <a:bodyPr/>
          <a:lstStyle/>
          <a:p>
            <a:r>
              <a:rPr lang="en-US" sz="2400" dirty="0">
                <a:latin typeface="+mj-lt"/>
              </a:rPr>
              <a:t>Summary of the legislation application scope per product type and role players involved …………..</a:t>
            </a:r>
            <a:endParaRPr lang="en-US" sz="2400" dirty="0">
              <a:latin typeface="+mj-lt"/>
            </a:endParaRPr>
          </a:p>
        </p:txBody>
      </p:sp>
      <p:sp>
        <p:nvSpPr>
          <p:cNvPr id="4" name="Slide Number Placeholder 3"/>
          <p:cNvSpPr>
            <a:spLocks noGrp="1"/>
          </p:cNvSpPr>
          <p:nvPr>
            <p:ph type="sldNum" sz="quarter" idx="10"/>
          </p:nvPr>
        </p:nvSpPr>
        <p:spPr/>
        <p:txBody>
          <a:bodyPr/>
          <a:lstStyle/>
          <a:p>
            <a:pPr>
              <a:defRPr/>
            </a:pPr>
            <a:r>
              <a:rPr lang="en-ZA" dirty="0" smtClean="0"/>
              <a:t>10</a:t>
            </a:r>
            <a:endParaRPr lang="en-ZA" dirty="0"/>
          </a:p>
        </p:txBody>
      </p:sp>
      <p:sp>
        <p:nvSpPr>
          <p:cNvPr id="6" name="Content Placeholder 5"/>
          <p:cNvSpPr>
            <a:spLocks noGrp="1"/>
          </p:cNvSpPr>
          <p:nvPr>
            <p:ph idx="1"/>
          </p:nvPr>
        </p:nvSpPr>
        <p:spPr/>
        <p:txBody>
          <a:bodyPr/>
          <a:lstStyle/>
          <a:p>
            <a:endParaRPr lang="en-US" dirty="0" smtClean="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132123628"/>
              </p:ext>
            </p:extLst>
          </p:nvPr>
        </p:nvGraphicFramePr>
        <p:xfrm>
          <a:off x="304813" y="1037334"/>
          <a:ext cx="8250987" cy="4920752"/>
        </p:xfrm>
        <a:graphic>
          <a:graphicData uri="http://schemas.openxmlformats.org/drawingml/2006/table">
            <a:tbl>
              <a:tblPr firstRow="1" bandRow="1">
                <a:tableStyleId>{5C22544A-7EE6-4342-B048-85BDC9FD1C3A}</a:tableStyleId>
              </a:tblPr>
              <a:tblGrid>
                <a:gridCol w="1416214">
                  <a:extLst>
                    <a:ext uri="{9D8B030D-6E8A-4147-A177-3AD203B41FA5}">
                      <a16:colId xmlns="" xmlns:a16="http://schemas.microsoft.com/office/drawing/2014/main" val="20000"/>
                    </a:ext>
                  </a:extLst>
                </a:gridCol>
                <a:gridCol w="2170661">
                  <a:extLst>
                    <a:ext uri="{9D8B030D-6E8A-4147-A177-3AD203B41FA5}">
                      <a16:colId xmlns="" xmlns:a16="http://schemas.microsoft.com/office/drawing/2014/main" val="20001"/>
                    </a:ext>
                  </a:extLst>
                </a:gridCol>
                <a:gridCol w="2278258">
                  <a:extLst>
                    <a:ext uri="{9D8B030D-6E8A-4147-A177-3AD203B41FA5}">
                      <a16:colId xmlns="" xmlns:a16="http://schemas.microsoft.com/office/drawing/2014/main" val="20002"/>
                    </a:ext>
                  </a:extLst>
                </a:gridCol>
                <a:gridCol w="2385854">
                  <a:extLst>
                    <a:ext uri="{9D8B030D-6E8A-4147-A177-3AD203B41FA5}">
                      <a16:colId xmlns="" xmlns:a16="http://schemas.microsoft.com/office/drawing/2014/main" val="20003"/>
                    </a:ext>
                  </a:extLst>
                </a:gridCol>
              </a:tblGrid>
              <a:tr h="479176">
                <a:tc>
                  <a:txBody>
                    <a:bodyPr/>
                    <a:lstStyle/>
                    <a:p>
                      <a:r>
                        <a:rPr lang="en-US" sz="1400" b="1" dirty="0" smtClean="0">
                          <a:latin typeface="+mj-lt"/>
                        </a:rPr>
                        <a:t>Product type </a:t>
                      </a:r>
                      <a:endParaRPr lang="en-US" sz="1400" b="1" dirty="0">
                        <a:latin typeface="+mj-lt"/>
                      </a:endParaRPr>
                    </a:p>
                  </a:txBody>
                  <a:tcPr marL="78191" marR="78191" marT="41468" marB="41468"/>
                </a:tc>
                <a:tc>
                  <a:txBody>
                    <a:bodyPr/>
                    <a:lstStyle/>
                    <a:p>
                      <a:r>
                        <a:rPr lang="en-US" sz="1300" b="1" dirty="0" smtClean="0">
                          <a:solidFill>
                            <a:schemeClr val="bg1"/>
                          </a:solidFill>
                          <a:latin typeface="+mj-lt"/>
                        </a:rPr>
                        <a:t>Some of SPS/ TBT</a:t>
                      </a:r>
                      <a:r>
                        <a:rPr lang="en-US" sz="1300" b="1" baseline="0" dirty="0" smtClean="0">
                          <a:solidFill>
                            <a:schemeClr val="bg1"/>
                          </a:solidFill>
                          <a:latin typeface="+mj-lt"/>
                        </a:rPr>
                        <a:t> issues for consideration  </a:t>
                      </a:r>
                      <a:endParaRPr lang="en-US" sz="1300" b="1" dirty="0">
                        <a:solidFill>
                          <a:schemeClr val="bg1"/>
                        </a:solidFill>
                        <a:latin typeface="+mj-lt"/>
                      </a:endParaRPr>
                    </a:p>
                  </a:txBody>
                  <a:tcPr marL="78191" marR="78191" marT="41468" marB="41468"/>
                </a:tc>
                <a:tc>
                  <a:txBody>
                    <a:bodyPr/>
                    <a:lstStyle/>
                    <a:p>
                      <a:r>
                        <a:rPr lang="en-US" sz="1300" dirty="0" smtClean="0">
                          <a:latin typeface="+mj-lt"/>
                        </a:rPr>
                        <a:t>Some of the role</a:t>
                      </a:r>
                      <a:r>
                        <a:rPr lang="en-US" sz="1300" baseline="0" dirty="0" smtClean="0">
                          <a:latin typeface="+mj-lt"/>
                        </a:rPr>
                        <a:t> players to consider for collaborations </a:t>
                      </a:r>
                      <a:endParaRPr lang="en-US" sz="1300" dirty="0">
                        <a:latin typeface="+mj-lt"/>
                      </a:endParaRPr>
                    </a:p>
                  </a:txBody>
                  <a:tcPr marL="78191" marR="78191" marT="41468" marB="41468"/>
                </a:tc>
                <a:tc>
                  <a:txBody>
                    <a:bodyPr/>
                    <a:lstStyle/>
                    <a:p>
                      <a:r>
                        <a:rPr lang="en-US" sz="1300" dirty="0" smtClean="0">
                          <a:latin typeface="+mj-lt"/>
                        </a:rPr>
                        <a:t>Example of some of the legislations</a:t>
                      </a:r>
                      <a:r>
                        <a:rPr lang="en-US" sz="1300" baseline="0" dirty="0" smtClean="0">
                          <a:latin typeface="+mj-lt"/>
                        </a:rPr>
                        <a:t> </a:t>
                      </a:r>
                      <a:endParaRPr lang="en-US" sz="1300" dirty="0">
                        <a:latin typeface="+mj-lt"/>
                      </a:endParaRPr>
                    </a:p>
                  </a:txBody>
                  <a:tcPr marL="78191" marR="78191" marT="41468" marB="41468"/>
                </a:tc>
                <a:extLst>
                  <a:ext uri="{0D108BD9-81ED-4DB2-BD59-A6C34878D82A}">
                    <a16:rowId xmlns="" xmlns:a16="http://schemas.microsoft.com/office/drawing/2014/main" val="10000"/>
                  </a:ext>
                </a:extLst>
              </a:tr>
              <a:tr h="1502024">
                <a:tc>
                  <a:txBody>
                    <a:bodyPr/>
                    <a:lstStyle/>
                    <a:p>
                      <a:r>
                        <a:rPr lang="en-US" sz="1300" b="1" dirty="0" smtClean="0">
                          <a:solidFill>
                            <a:schemeClr val="tx1"/>
                          </a:solidFill>
                          <a:latin typeface="+mj-lt"/>
                        </a:rPr>
                        <a:t>Plant and plant</a:t>
                      </a:r>
                      <a:r>
                        <a:rPr lang="en-US" sz="1300" b="1" baseline="0" dirty="0" smtClean="0">
                          <a:solidFill>
                            <a:schemeClr val="tx1"/>
                          </a:solidFill>
                          <a:latin typeface="+mj-lt"/>
                        </a:rPr>
                        <a:t> products </a:t>
                      </a:r>
                      <a:endParaRPr lang="en-US" sz="1300" b="1" dirty="0">
                        <a:solidFill>
                          <a:schemeClr val="tx1"/>
                        </a:solidFill>
                        <a:latin typeface="+mj-lt"/>
                      </a:endParaRPr>
                    </a:p>
                  </a:txBody>
                  <a:tcPr marL="78191" marR="78191" marT="41468" marB="41468"/>
                </a:tc>
                <a:tc>
                  <a:txBody>
                    <a:bodyPr/>
                    <a:lstStyle/>
                    <a:p>
                      <a:r>
                        <a:rPr lang="en-US" sz="1300" baseline="0" dirty="0" smtClean="0">
                          <a:solidFill>
                            <a:schemeClr val="tx1"/>
                          </a:solidFill>
                          <a:latin typeface="+mj-lt"/>
                        </a:rPr>
                        <a:t>Food safety and quality regs </a:t>
                      </a:r>
                    </a:p>
                    <a:p>
                      <a:r>
                        <a:rPr lang="en-US" sz="1300" baseline="0" dirty="0" smtClean="0">
                          <a:solidFill>
                            <a:schemeClr val="tx1"/>
                          </a:solidFill>
                          <a:latin typeface="+mj-lt"/>
                        </a:rPr>
                        <a:t>Phytosanitary regs  (</a:t>
                      </a:r>
                      <a:r>
                        <a:rPr lang="en-US" sz="1300" b="1" baseline="0" dirty="0" smtClean="0">
                          <a:solidFill>
                            <a:schemeClr val="tx1"/>
                          </a:solidFill>
                          <a:latin typeface="+mj-lt"/>
                        </a:rPr>
                        <a:t>IPM, GAP</a:t>
                      </a:r>
                      <a:r>
                        <a:rPr lang="en-US" sz="1300" baseline="0" dirty="0" smtClean="0">
                          <a:solidFill>
                            <a:schemeClr val="tx1"/>
                          </a:solidFill>
                          <a:latin typeface="+mj-lt"/>
                        </a:rPr>
                        <a:t>), </a:t>
                      </a:r>
                      <a:r>
                        <a:rPr lang="en-US" sz="1300" b="1" baseline="0" dirty="0" smtClean="0">
                          <a:solidFill>
                            <a:srgbClr val="FF0000"/>
                          </a:solidFill>
                          <a:latin typeface="+mj-lt"/>
                        </a:rPr>
                        <a:t>SAGAP</a:t>
                      </a:r>
                      <a:endParaRPr lang="en-US" sz="1300" b="1" dirty="0" smtClean="0">
                        <a:solidFill>
                          <a:srgbClr val="FF0000"/>
                        </a:solidFill>
                        <a:latin typeface="+mj-lt"/>
                      </a:endParaRPr>
                    </a:p>
                    <a:p>
                      <a:r>
                        <a:rPr lang="en-US" sz="1300" dirty="0" smtClean="0">
                          <a:solidFill>
                            <a:schemeClr val="tx1"/>
                          </a:solidFill>
                          <a:latin typeface="+mj-lt"/>
                        </a:rPr>
                        <a:t>ISO/ FSSC</a:t>
                      </a:r>
                      <a:r>
                        <a:rPr lang="en-US" sz="1300" baseline="0" dirty="0" smtClean="0">
                          <a:solidFill>
                            <a:schemeClr val="tx1"/>
                          </a:solidFill>
                          <a:latin typeface="+mj-lt"/>
                        </a:rPr>
                        <a:t> 22000</a:t>
                      </a:r>
                    </a:p>
                    <a:p>
                      <a:r>
                        <a:rPr lang="en-US" sz="1300" dirty="0" smtClean="0">
                          <a:solidFill>
                            <a:schemeClr val="tx1"/>
                          </a:solidFill>
                          <a:latin typeface="+mj-lt"/>
                        </a:rPr>
                        <a:t>HACCP </a:t>
                      </a:r>
                    </a:p>
                    <a:p>
                      <a:r>
                        <a:rPr lang="en-US" sz="1300" dirty="0" smtClean="0">
                          <a:solidFill>
                            <a:schemeClr val="tx1"/>
                          </a:solidFill>
                          <a:latin typeface="+mj-lt"/>
                        </a:rPr>
                        <a:t>SOPs,</a:t>
                      </a:r>
                      <a:r>
                        <a:rPr lang="en-US" sz="1300" baseline="0" dirty="0" smtClean="0">
                          <a:solidFill>
                            <a:schemeClr val="tx1"/>
                          </a:solidFill>
                          <a:latin typeface="+mj-lt"/>
                        </a:rPr>
                        <a:t> Performance Stds </a:t>
                      </a:r>
                      <a:r>
                        <a:rPr lang="en-US" sz="1300" dirty="0" smtClean="0">
                          <a:solidFill>
                            <a:schemeClr val="tx1"/>
                          </a:solidFill>
                          <a:latin typeface="+mj-lt"/>
                        </a:rPr>
                        <a:t> etc </a:t>
                      </a:r>
                    </a:p>
                  </a:txBody>
                  <a:tcPr marL="78191" marR="78191" marT="41468" marB="41468"/>
                </a:tc>
                <a:tc>
                  <a:txBody>
                    <a:bodyPr/>
                    <a:lstStyle/>
                    <a:p>
                      <a:r>
                        <a:rPr lang="en-US" sz="1300" dirty="0" smtClean="0">
                          <a:solidFill>
                            <a:schemeClr val="tx1"/>
                          </a:solidFill>
                          <a:latin typeface="+mj-lt"/>
                        </a:rPr>
                        <a:t>DAFF</a:t>
                      </a:r>
                    </a:p>
                    <a:p>
                      <a:r>
                        <a:rPr lang="en-US" sz="1300" dirty="0" smtClean="0">
                          <a:solidFill>
                            <a:schemeClr val="tx1"/>
                          </a:solidFill>
                          <a:latin typeface="+mj-lt"/>
                        </a:rPr>
                        <a:t>DAFF/PDA + consider literature on IPM &amp; GAP </a:t>
                      </a:r>
                    </a:p>
                    <a:p>
                      <a:r>
                        <a:rPr lang="en-US" sz="1300" dirty="0" smtClean="0">
                          <a:solidFill>
                            <a:schemeClr val="tx1"/>
                          </a:solidFill>
                          <a:latin typeface="+mj-lt"/>
                        </a:rPr>
                        <a:t>PPECB</a:t>
                      </a:r>
                      <a:r>
                        <a:rPr lang="en-US" sz="1300" baseline="0" dirty="0" smtClean="0">
                          <a:solidFill>
                            <a:schemeClr val="tx1"/>
                          </a:solidFill>
                          <a:latin typeface="+mj-lt"/>
                        </a:rPr>
                        <a:t> and other assignees </a:t>
                      </a:r>
                      <a:endParaRPr lang="en-US" sz="1300" dirty="0" smtClean="0">
                        <a:solidFill>
                          <a:schemeClr val="tx1"/>
                        </a:solidFill>
                        <a:latin typeface="+mj-lt"/>
                      </a:endParaRPr>
                    </a:p>
                    <a:p>
                      <a:r>
                        <a:rPr lang="en-US" sz="1300" dirty="0" smtClean="0">
                          <a:solidFill>
                            <a:schemeClr val="tx1"/>
                          </a:solidFill>
                          <a:latin typeface="+mj-lt"/>
                        </a:rPr>
                        <a:t>SEDA</a:t>
                      </a:r>
                    </a:p>
                    <a:p>
                      <a:r>
                        <a:rPr lang="en-US" sz="1300" dirty="0" smtClean="0">
                          <a:solidFill>
                            <a:schemeClr val="tx1"/>
                          </a:solidFill>
                          <a:latin typeface="+mj-lt"/>
                        </a:rPr>
                        <a:t>Accredited</a:t>
                      </a:r>
                      <a:r>
                        <a:rPr lang="en-US" sz="1300" baseline="0" dirty="0" smtClean="0">
                          <a:solidFill>
                            <a:schemeClr val="tx1"/>
                          </a:solidFill>
                          <a:latin typeface="+mj-lt"/>
                        </a:rPr>
                        <a:t> service providers </a:t>
                      </a:r>
                    </a:p>
                    <a:p>
                      <a:r>
                        <a:rPr lang="en-US" sz="1300" baseline="0" dirty="0" smtClean="0">
                          <a:solidFill>
                            <a:schemeClr val="tx1"/>
                          </a:solidFill>
                          <a:latin typeface="+mj-lt"/>
                        </a:rPr>
                        <a:t>Industry </a:t>
                      </a:r>
                    </a:p>
                  </a:txBody>
                  <a:tcPr marL="78191" marR="78191" marT="41468" marB="41468"/>
                </a:tc>
                <a:tc>
                  <a:txBody>
                    <a:bodyPr/>
                    <a:lstStyle/>
                    <a:p>
                      <a:pPr marL="0" marR="0" indent="0" algn="l" defTabSz="917524" rtl="0" eaLnBrk="1" fontAlgn="auto" latinLnBrk="0" hangingPunct="1">
                        <a:lnSpc>
                          <a:spcPct val="100000"/>
                        </a:lnSpc>
                        <a:spcBef>
                          <a:spcPts val="0"/>
                        </a:spcBef>
                        <a:spcAft>
                          <a:spcPts val="0"/>
                        </a:spcAft>
                        <a:buClrTx/>
                        <a:buSzTx/>
                        <a:buFontTx/>
                        <a:buNone/>
                        <a:tabLst/>
                        <a:defRPr/>
                      </a:pPr>
                      <a:r>
                        <a:rPr lang="en-US" sz="1300" b="1" kern="1200" baseline="0" dirty="0" smtClean="0">
                          <a:solidFill>
                            <a:schemeClr val="tx1"/>
                          </a:solidFill>
                          <a:latin typeface="+mn-lt"/>
                          <a:ea typeface="+mn-ea"/>
                          <a:cs typeface="+mn-cs"/>
                        </a:rPr>
                        <a:t>Agricultural  Product Stds Act </a:t>
                      </a:r>
                    </a:p>
                    <a:p>
                      <a:pPr marL="0" marR="0" indent="0" algn="l" defTabSz="917524" rtl="0" eaLnBrk="1" fontAlgn="auto" latinLnBrk="0" hangingPunct="1">
                        <a:lnSpc>
                          <a:spcPct val="100000"/>
                        </a:lnSpc>
                        <a:spcBef>
                          <a:spcPts val="0"/>
                        </a:spcBef>
                        <a:spcAft>
                          <a:spcPts val="0"/>
                        </a:spcAft>
                        <a:buClrTx/>
                        <a:buSzTx/>
                        <a:buFontTx/>
                        <a:buNone/>
                        <a:tabLst/>
                        <a:defRPr/>
                      </a:pPr>
                      <a:r>
                        <a:rPr lang="en-US" sz="1300" b="1" kern="1200" dirty="0" smtClean="0">
                          <a:solidFill>
                            <a:schemeClr val="tx1"/>
                          </a:solidFill>
                          <a:latin typeface="+mn-lt"/>
                          <a:ea typeface="+mn-ea"/>
                          <a:cs typeface="+mn-cs"/>
                        </a:rPr>
                        <a:t>FFFARSR (Act 36)</a:t>
                      </a:r>
                      <a:endParaRPr lang="en-US" sz="1300" b="1" dirty="0" smtClean="0">
                        <a:solidFill>
                          <a:schemeClr val="tx1"/>
                        </a:solidFill>
                        <a:latin typeface="+mj-lt"/>
                      </a:endParaRPr>
                    </a:p>
                    <a:p>
                      <a:r>
                        <a:rPr lang="en-US" sz="1300" b="1" dirty="0" smtClean="0">
                          <a:solidFill>
                            <a:schemeClr val="tx1"/>
                          </a:solidFill>
                          <a:latin typeface="+mj-lt"/>
                        </a:rPr>
                        <a:t>Agric</a:t>
                      </a:r>
                      <a:r>
                        <a:rPr lang="en-US" sz="1300" b="1" baseline="0" dirty="0" smtClean="0">
                          <a:solidFill>
                            <a:schemeClr val="tx1"/>
                          </a:solidFill>
                          <a:latin typeface="+mj-lt"/>
                        </a:rPr>
                        <a:t> Pests Act 36 of 1983</a:t>
                      </a:r>
                    </a:p>
                    <a:p>
                      <a:r>
                        <a:rPr lang="en-US" sz="1300" baseline="0" dirty="0" smtClean="0">
                          <a:solidFill>
                            <a:schemeClr val="tx1"/>
                          </a:solidFill>
                          <a:latin typeface="+mj-lt"/>
                        </a:rPr>
                        <a:t>Private </a:t>
                      </a:r>
                    </a:p>
                    <a:p>
                      <a:endParaRPr lang="en-US" sz="1300" baseline="0" dirty="0" smtClean="0">
                        <a:solidFill>
                          <a:schemeClr val="tx1"/>
                        </a:solidFill>
                        <a:latin typeface="+mj-lt"/>
                      </a:endParaRPr>
                    </a:p>
                    <a:p>
                      <a:r>
                        <a:rPr lang="en-US" sz="1300" baseline="0" dirty="0" smtClean="0">
                          <a:solidFill>
                            <a:schemeClr val="tx1"/>
                          </a:solidFill>
                          <a:latin typeface="+mj-lt"/>
                        </a:rPr>
                        <a:t>International Stds</a:t>
                      </a:r>
                    </a:p>
                    <a:p>
                      <a:r>
                        <a:rPr lang="en-US" altLang="en-US" sz="1300" dirty="0" smtClean="0">
                          <a:solidFill>
                            <a:schemeClr val="tx1"/>
                          </a:solidFill>
                          <a:latin typeface="+mj-lt"/>
                          <a:cs typeface="Arial" charset="0"/>
                        </a:rPr>
                        <a:t>Trade Metrology Act</a:t>
                      </a:r>
                      <a:endParaRPr lang="en-US" sz="1300" baseline="0" dirty="0" smtClean="0">
                        <a:solidFill>
                          <a:schemeClr val="tx1"/>
                        </a:solidFill>
                        <a:latin typeface="+mj-lt"/>
                      </a:endParaRPr>
                    </a:p>
                  </a:txBody>
                  <a:tcPr marL="78191" marR="78191" marT="41468" marB="41468"/>
                </a:tc>
                <a:extLst>
                  <a:ext uri="{0D108BD9-81ED-4DB2-BD59-A6C34878D82A}">
                    <a16:rowId xmlns="" xmlns:a16="http://schemas.microsoft.com/office/drawing/2014/main" val="10001"/>
                  </a:ext>
                </a:extLst>
              </a:tr>
              <a:tr h="1469776">
                <a:tc>
                  <a:txBody>
                    <a:bodyPr/>
                    <a:lstStyle/>
                    <a:p>
                      <a:r>
                        <a:rPr lang="en-US" sz="1300" b="1" dirty="0" smtClean="0">
                          <a:solidFill>
                            <a:schemeClr val="tx1"/>
                          </a:solidFill>
                          <a:latin typeface="+mj-lt"/>
                        </a:rPr>
                        <a:t>Animal and animal products </a:t>
                      </a:r>
                      <a:endParaRPr lang="en-US" sz="1300" b="1" dirty="0">
                        <a:solidFill>
                          <a:schemeClr val="tx1"/>
                        </a:solidFill>
                        <a:latin typeface="+mj-lt"/>
                      </a:endParaRPr>
                    </a:p>
                  </a:txBody>
                  <a:tcPr marL="78191" marR="78191" marT="41468" marB="41468"/>
                </a:tc>
                <a:tc>
                  <a:txBody>
                    <a:bodyPr/>
                    <a:lstStyle/>
                    <a:p>
                      <a:r>
                        <a:rPr lang="en-US" sz="1300" dirty="0" smtClean="0">
                          <a:solidFill>
                            <a:schemeClr val="tx1"/>
                          </a:solidFill>
                          <a:latin typeface="+mj-lt"/>
                        </a:rPr>
                        <a:t>Food safety and quality regs </a:t>
                      </a:r>
                    </a:p>
                    <a:p>
                      <a:r>
                        <a:rPr lang="en-US" sz="1300" dirty="0" smtClean="0">
                          <a:solidFill>
                            <a:schemeClr val="tx1"/>
                          </a:solidFill>
                          <a:latin typeface="+mj-lt"/>
                        </a:rPr>
                        <a:t>Biosecurity</a:t>
                      </a:r>
                      <a:r>
                        <a:rPr lang="en-US" sz="1300" baseline="0" dirty="0" smtClean="0">
                          <a:solidFill>
                            <a:schemeClr val="tx1"/>
                          </a:solidFill>
                          <a:latin typeface="+mj-lt"/>
                        </a:rPr>
                        <a:t> measures</a:t>
                      </a:r>
                    </a:p>
                    <a:p>
                      <a:r>
                        <a:rPr lang="en-US" sz="1300" baseline="0" dirty="0" smtClean="0">
                          <a:solidFill>
                            <a:schemeClr val="tx1"/>
                          </a:solidFill>
                          <a:latin typeface="+mj-lt"/>
                        </a:rPr>
                        <a:t>Hygiene practices </a:t>
                      </a:r>
                    </a:p>
                    <a:p>
                      <a:r>
                        <a:rPr lang="en-US" sz="1300" baseline="0" dirty="0" smtClean="0">
                          <a:solidFill>
                            <a:schemeClr val="tx1"/>
                          </a:solidFill>
                          <a:latin typeface="+mj-lt"/>
                        </a:rPr>
                        <a:t>SOPs, Performance Stds</a:t>
                      </a:r>
                    </a:p>
                    <a:p>
                      <a:r>
                        <a:rPr lang="en-US" sz="1300" baseline="0" dirty="0" smtClean="0">
                          <a:solidFill>
                            <a:schemeClr val="tx1"/>
                          </a:solidFill>
                          <a:latin typeface="+mj-lt"/>
                        </a:rPr>
                        <a:t>HACCP  </a:t>
                      </a:r>
                    </a:p>
                    <a:p>
                      <a:pPr marL="0" marR="0" indent="0" algn="l" defTabSz="917524"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latin typeface="+mn-lt"/>
                          <a:ea typeface="+mn-ea"/>
                          <a:cs typeface="+mn-cs"/>
                        </a:rPr>
                        <a:t>ISO/ FSSC</a:t>
                      </a:r>
                      <a:r>
                        <a:rPr lang="en-US" sz="1300" kern="1200" baseline="0" dirty="0" smtClean="0">
                          <a:solidFill>
                            <a:schemeClr val="tx1"/>
                          </a:solidFill>
                          <a:latin typeface="+mn-lt"/>
                          <a:ea typeface="+mn-ea"/>
                          <a:cs typeface="+mn-cs"/>
                        </a:rPr>
                        <a:t> 22000</a:t>
                      </a:r>
                    </a:p>
                    <a:p>
                      <a:endParaRPr lang="en-US" sz="1300" dirty="0">
                        <a:solidFill>
                          <a:schemeClr val="tx1"/>
                        </a:solidFill>
                        <a:latin typeface="+mj-lt"/>
                      </a:endParaRPr>
                    </a:p>
                  </a:txBody>
                  <a:tcPr marL="78191" marR="78191" marT="41468" marB="41468"/>
                </a:tc>
                <a:tc>
                  <a:txBody>
                    <a:bodyPr/>
                    <a:lstStyle/>
                    <a:p>
                      <a:r>
                        <a:rPr lang="en-US" sz="1300" dirty="0" smtClean="0">
                          <a:solidFill>
                            <a:schemeClr val="tx1"/>
                          </a:solidFill>
                          <a:latin typeface="+mj-lt"/>
                        </a:rPr>
                        <a:t>DAFF,</a:t>
                      </a:r>
                      <a:r>
                        <a:rPr lang="en-US" sz="1300" baseline="0" dirty="0" smtClean="0">
                          <a:solidFill>
                            <a:schemeClr val="tx1"/>
                          </a:solidFill>
                          <a:latin typeface="+mj-lt"/>
                        </a:rPr>
                        <a:t> DoH, Private sector </a:t>
                      </a:r>
                    </a:p>
                    <a:p>
                      <a:r>
                        <a:rPr lang="en-US" sz="1300" baseline="0" dirty="0" smtClean="0">
                          <a:solidFill>
                            <a:schemeClr val="tx1"/>
                          </a:solidFill>
                          <a:latin typeface="+mj-lt"/>
                        </a:rPr>
                        <a:t>DAFF/PDA , PPCEB</a:t>
                      </a:r>
                    </a:p>
                    <a:p>
                      <a:r>
                        <a:rPr lang="en-US" sz="1300" baseline="0" dirty="0" smtClean="0">
                          <a:solidFill>
                            <a:schemeClr val="tx1"/>
                          </a:solidFill>
                          <a:latin typeface="+mj-lt"/>
                        </a:rPr>
                        <a:t>DoH and other international Stds </a:t>
                      </a:r>
                    </a:p>
                    <a:p>
                      <a:r>
                        <a:rPr lang="en-US" sz="1300" baseline="0" dirty="0" smtClean="0">
                          <a:solidFill>
                            <a:schemeClr val="tx1"/>
                          </a:solidFill>
                          <a:latin typeface="+mj-lt"/>
                        </a:rPr>
                        <a:t>NRCS, CGCSA</a:t>
                      </a:r>
                    </a:p>
                    <a:p>
                      <a:r>
                        <a:rPr lang="en-US" sz="1300" dirty="0" smtClean="0">
                          <a:solidFill>
                            <a:schemeClr val="tx1"/>
                          </a:solidFill>
                          <a:latin typeface="+mj-lt"/>
                        </a:rPr>
                        <a:t>Assignees </a:t>
                      </a:r>
                      <a:endParaRPr lang="en-US" sz="1300" dirty="0">
                        <a:solidFill>
                          <a:schemeClr val="tx1"/>
                        </a:solidFill>
                        <a:latin typeface="+mj-lt"/>
                      </a:endParaRPr>
                    </a:p>
                  </a:txBody>
                  <a:tcPr marL="78191" marR="78191" marT="41468" marB="41468"/>
                </a:tc>
                <a:tc>
                  <a:txBody>
                    <a:bodyPr/>
                    <a:lstStyle/>
                    <a:p>
                      <a:r>
                        <a:rPr lang="en-US" sz="1300" dirty="0" smtClean="0">
                          <a:solidFill>
                            <a:schemeClr val="tx1"/>
                          </a:solidFill>
                          <a:latin typeface="+mj-lt"/>
                        </a:rPr>
                        <a:t>Agricultural  Product</a:t>
                      </a:r>
                      <a:r>
                        <a:rPr lang="en-US" sz="1300" baseline="0" dirty="0" smtClean="0">
                          <a:solidFill>
                            <a:schemeClr val="tx1"/>
                          </a:solidFill>
                          <a:latin typeface="+mj-lt"/>
                        </a:rPr>
                        <a:t> </a:t>
                      </a:r>
                      <a:r>
                        <a:rPr lang="en-US" sz="1300" dirty="0" smtClean="0">
                          <a:solidFill>
                            <a:schemeClr val="tx1"/>
                          </a:solidFill>
                          <a:latin typeface="+mj-lt"/>
                        </a:rPr>
                        <a:t>Stds Act </a:t>
                      </a:r>
                    </a:p>
                    <a:p>
                      <a:r>
                        <a:rPr lang="en-US" sz="1300" dirty="0" smtClean="0">
                          <a:solidFill>
                            <a:schemeClr val="tx1"/>
                          </a:solidFill>
                          <a:latin typeface="+mj-lt"/>
                        </a:rPr>
                        <a:t>Meat Safety</a:t>
                      </a:r>
                      <a:r>
                        <a:rPr lang="en-US" sz="1300" baseline="0" dirty="0" smtClean="0">
                          <a:solidFill>
                            <a:schemeClr val="tx1"/>
                          </a:solidFill>
                          <a:latin typeface="+mj-lt"/>
                        </a:rPr>
                        <a:t> Act , FFFARSR (Act 36)</a:t>
                      </a:r>
                    </a:p>
                    <a:p>
                      <a:r>
                        <a:rPr lang="en-US" sz="1300" baseline="0" dirty="0" smtClean="0">
                          <a:solidFill>
                            <a:schemeClr val="tx1"/>
                          </a:solidFill>
                          <a:latin typeface="+mj-lt"/>
                        </a:rPr>
                        <a:t>Animal Disease Act </a:t>
                      </a:r>
                    </a:p>
                    <a:p>
                      <a:r>
                        <a:rPr lang="en-US" sz="1300" baseline="0" dirty="0" smtClean="0">
                          <a:solidFill>
                            <a:schemeClr val="tx1"/>
                          </a:solidFill>
                          <a:latin typeface="+mj-lt"/>
                        </a:rPr>
                        <a:t>Foodstuffs , Cosmetic and  Disinfectant Act No 54 of 1972</a:t>
                      </a:r>
                    </a:p>
                    <a:p>
                      <a:r>
                        <a:rPr lang="en-US" altLang="en-US" sz="1300" dirty="0" smtClean="0">
                          <a:solidFill>
                            <a:schemeClr val="tx1"/>
                          </a:solidFill>
                          <a:latin typeface="+mj-lt"/>
                          <a:cs typeface="Arial" charset="0"/>
                        </a:rPr>
                        <a:t>Trade Metrology Act</a:t>
                      </a:r>
                      <a:endParaRPr lang="en-US" sz="1300" dirty="0">
                        <a:solidFill>
                          <a:schemeClr val="tx1"/>
                        </a:solidFill>
                        <a:latin typeface="+mj-lt"/>
                      </a:endParaRPr>
                    </a:p>
                  </a:txBody>
                  <a:tcPr marL="78191" marR="78191" marT="41468" marB="41468"/>
                </a:tc>
                <a:extLst>
                  <a:ext uri="{0D108BD9-81ED-4DB2-BD59-A6C34878D82A}">
                    <a16:rowId xmlns="" xmlns:a16="http://schemas.microsoft.com/office/drawing/2014/main" val="10002"/>
                  </a:ext>
                </a:extLst>
              </a:tr>
              <a:tr h="1469776">
                <a:tc>
                  <a:txBody>
                    <a:bodyPr/>
                    <a:lstStyle/>
                    <a:p>
                      <a:r>
                        <a:rPr lang="en-US" sz="1300" b="1" dirty="0" smtClean="0">
                          <a:solidFill>
                            <a:schemeClr val="tx1"/>
                          </a:solidFill>
                          <a:latin typeface="+mj-lt"/>
                        </a:rPr>
                        <a:t>Agroprocessing</a:t>
                      </a:r>
                      <a:r>
                        <a:rPr lang="en-US" sz="1300" b="1" baseline="0" dirty="0" smtClean="0">
                          <a:solidFill>
                            <a:schemeClr val="tx1"/>
                          </a:solidFill>
                          <a:latin typeface="+mj-lt"/>
                        </a:rPr>
                        <a:t> </a:t>
                      </a:r>
                      <a:endParaRPr lang="en-US" sz="1300" b="1" dirty="0">
                        <a:solidFill>
                          <a:schemeClr val="tx1"/>
                        </a:solidFill>
                        <a:latin typeface="+mj-lt"/>
                      </a:endParaRPr>
                    </a:p>
                  </a:txBody>
                  <a:tcPr marL="78191" marR="78191" marT="41468" marB="41468"/>
                </a:tc>
                <a:tc>
                  <a:txBody>
                    <a:bodyPr/>
                    <a:lstStyle/>
                    <a:p>
                      <a:r>
                        <a:rPr lang="en-US" sz="1300" baseline="0" dirty="0" smtClean="0">
                          <a:solidFill>
                            <a:schemeClr val="tx1"/>
                          </a:solidFill>
                          <a:latin typeface="+mj-lt"/>
                        </a:rPr>
                        <a:t>Food safety and quality </a:t>
                      </a:r>
                    </a:p>
                    <a:p>
                      <a:r>
                        <a:rPr lang="en-US" sz="1300" baseline="0" dirty="0" smtClean="0">
                          <a:solidFill>
                            <a:schemeClr val="tx1"/>
                          </a:solidFill>
                          <a:latin typeface="+mj-lt"/>
                        </a:rPr>
                        <a:t>Hygiene  and  other health  regs </a:t>
                      </a:r>
                    </a:p>
                    <a:p>
                      <a:r>
                        <a:rPr lang="en-US" sz="1300" baseline="0" dirty="0" smtClean="0">
                          <a:solidFill>
                            <a:schemeClr val="tx1"/>
                          </a:solidFill>
                          <a:latin typeface="+mj-lt"/>
                        </a:rPr>
                        <a:t>ISO/ FSSC 22000</a:t>
                      </a:r>
                    </a:p>
                    <a:p>
                      <a:r>
                        <a:rPr lang="en-US" sz="1300" baseline="0" dirty="0" smtClean="0">
                          <a:solidFill>
                            <a:schemeClr val="tx1"/>
                          </a:solidFill>
                          <a:latin typeface="+mj-lt"/>
                        </a:rPr>
                        <a:t>IPM, GMP </a:t>
                      </a:r>
                      <a:r>
                        <a:rPr lang="en-US" sz="1300" kern="1200" baseline="0" dirty="0" smtClean="0">
                          <a:solidFill>
                            <a:schemeClr val="tx1"/>
                          </a:solidFill>
                          <a:latin typeface="+mn-lt"/>
                          <a:ea typeface="+mn-ea"/>
                          <a:cs typeface="+mn-cs"/>
                        </a:rPr>
                        <a:t>and SOPS </a:t>
                      </a:r>
                      <a:endParaRPr lang="en-US" sz="1300" dirty="0" smtClean="0">
                        <a:solidFill>
                          <a:schemeClr val="tx1"/>
                        </a:solidFill>
                        <a:latin typeface="+mj-lt"/>
                      </a:endParaRPr>
                    </a:p>
                    <a:p>
                      <a:r>
                        <a:rPr lang="en-US" sz="1300" dirty="0" smtClean="0">
                          <a:solidFill>
                            <a:schemeClr val="tx1"/>
                          </a:solidFill>
                          <a:latin typeface="+mj-lt"/>
                        </a:rPr>
                        <a:t>Barcodes , Certificate</a:t>
                      </a:r>
                      <a:r>
                        <a:rPr lang="en-US" sz="1300" baseline="0" dirty="0" smtClean="0">
                          <a:solidFill>
                            <a:schemeClr val="tx1"/>
                          </a:solidFill>
                          <a:latin typeface="+mj-lt"/>
                        </a:rPr>
                        <a:t> of Acceptance </a:t>
                      </a:r>
                      <a:endParaRPr lang="en-US" sz="1300" dirty="0">
                        <a:solidFill>
                          <a:schemeClr val="tx1"/>
                        </a:solidFill>
                        <a:latin typeface="+mj-lt"/>
                      </a:endParaRPr>
                    </a:p>
                  </a:txBody>
                  <a:tcPr marL="78191" marR="78191" marT="41468" marB="41468"/>
                </a:tc>
                <a:tc>
                  <a:txBody>
                    <a:bodyPr/>
                    <a:lstStyle/>
                    <a:p>
                      <a:r>
                        <a:rPr lang="en-US" sz="1300" dirty="0" smtClean="0">
                          <a:solidFill>
                            <a:schemeClr val="tx1"/>
                          </a:solidFill>
                          <a:latin typeface="+mj-lt"/>
                        </a:rPr>
                        <a:t>DAFF</a:t>
                      </a:r>
                      <a:r>
                        <a:rPr lang="en-US" sz="1300" baseline="0" dirty="0" smtClean="0">
                          <a:solidFill>
                            <a:schemeClr val="tx1"/>
                          </a:solidFill>
                          <a:latin typeface="+mj-lt"/>
                        </a:rPr>
                        <a:t>, NRCS, SABS </a:t>
                      </a:r>
                    </a:p>
                    <a:p>
                      <a:r>
                        <a:rPr lang="en-US" sz="1300" baseline="0" dirty="0" smtClean="0">
                          <a:solidFill>
                            <a:schemeClr val="tx1"/>
                          </a:solidFill>
                          <a:latin typeface="+mj-lt"/>
                        </a:rPr>
                        <a:t>DoH /PDAs/ Municipalities </a:t>
                      </a:r>
                    </a:p>
                    <a:p>
                      <a:r>
                        <a:rPr lang="en-US" sz="1300" baseline="0" dirty="0" smtClean="0">
                          <a:solidFill>
                            <a:schemeClr val="tx1"/>
                          </a:solidFill>
                          <a:latin typeface="+mj-lt"/>
                        </a:rPr>
                        <a:t>Accredited service provider </a:t>
                      </a:r>
                    </a:p>
                    <a:p>
                      <a:r>
                        <a:rPr lang="en-US" sz="1300" dirty="0" smtClean="0">
                          <a:solidFill>
                            <a:schemeClr val="tx1"/>
                          </a:solidFill>
                          <a:latin typeface="+mj-lt"/>
                        </a:rPr>
                        <a:t>Establishment  </a:t>
                      </a:r>
                    </a:p>
                    <a:p>
                      <a:r>
                        <a:rPr lang="en-US" sz="1300" dirty="0" smtClean="0">
                          <a:solidFill>
                            <a:schemeClr val="tx1"/>
                          </a:solidFill>
                          <a:latin typeface="+mj-lt"/>
                        </a:rPr>
                        <a:t>Consumer</a:t>
                      </a:r>
                      <a:r>
                        <a:rPr lang="en-US" sz="1300" baseline="0" dirty="0" smtClean="0">
                          <a:solidFill>
                            <a:schemeClr val="tx1"/>
                          </a:solidFill>
                          <a:latin typeface="+mj-lt"/>
                        </a:rPr>
                        <a:t> </a:t>
                      </a:r>
                    </a:p>
                    <a:p>
                      <a:r>
                        <a:rPr lang="en-US" sz="1300" baseline="0" dirty="0" smtClean="0">
                          <a:solidFill>
                            <a:schemeClr val="tx1"/>
                          </a:solidFill>
                          <a:latin typeface="+mj-lt"/>
                        </a:rPr>
                        <a:t>Assignees </a:t>
                      </a:r>
                      <a:endParaRPr lang="en-US" sz="1300" dirty="0">
                        <a:solidFill>
                          <a:schemeClr val="tx1"/>
                        </a:solidFill>
                        <a:latin typeface="+mj-lt"/>
                      </a:endParaRPr>
                    </a:p>
                  </a:txBody>
                  <a:tcPr marL="78191" marR="78191" marT="41468" marB="41468"/>
                </a:tc>
                <a:tc>
                  <a:txBody>
                    <a:bodyPr/>
                    <a:lstStyle/>
                    <a:p>
                      <a:r>
                        <a:rPr lang="en-US" sz="1300" kern="1200" dirty="0" smtClean="0">
                          <a:solidFill>
                            <a:schemeClr val="tx1"/>
                          </a:solidFill>
                          <a:latin typeface="+mn-lt"/>
                          <a:ea typeface="+mn-ea"/>
                          <a:cs typeface="+mn-cs"/>
                        </a:rPr>
                        <a:t>Agricultural  Product</a:t>
                      </a:r>
                      <a:r>
                        <a:rPr lang="en-US" sz="1300" kern="1200" baseline="0" dirty="0" smtClean="0">
                          <a:solidFill>
                            <a:schemeClr val="tx1"/>
                          </a:solidFill>
                          <a:latin typeface="+mn-lt"/>
                          <a:ea typeface="+mn-ea"/>
                          <a:cs typeface="+mn-cs"/>
                        </a:rPr>
                        <a:t> </a:t>
                      </a:r>
                      <a:r>
                        <a:rPr lang="en-US" sz="1300" kern="1200" dirty="0" smtClean="0">
                          <a:solidFill>
                            <a:schemeClr val="tx1"/>
                          </a:solidFill>
                          <a:latin typeface="+mn-lt"/>
                          <a:ea typeface="+mn-ea"/>
                          <a:cs typeface="+mn-cs"/>
                        </a:rPr>
                        <a:t>Stds Act </a:t>
                      </a:r>
                    </a:p>
                    <a:p>
                      <a:r>
                        <a:rPr lang="en-US" sz="1300" kern="1200" dirty="0" smtClean="0">
                          <a:solidFill>
                            <a:schemeClr val="tx1"/>
                          </a:solidFill>
                          <a:latin typeface="+mn-lt"/>
                          <a:ea typeface="+mn-ea"/>
                          <a:cs typeface="+mn-cs"/>
                        </a:rPr>
                        <a:t>Meat Safety</a:t>
                      </a:r>
                      <a:r>
                        <a:rPr lang="en-US" sz="1300" kern="1200" baseline="0" dirty="0" smtClean="0">
                          <a:solidFill>
                            <a:schemeClr val="tx1"/>
                          </a:solidFill>
                          <a:latin typeface="+mn-lt"/>
                          <a:ea typeface="+mn-ea"/>
                          <a:cs typeface="+mn-cs"/>
                        </a:rPr>
                        <a:t> Act </a:t>
                      </a:r>
                    </a:p>
                    <a:p>
                      <a:r>
                        <a:rPr lang="en-US" sz="1300" kern="1200" baseline="0" dirty="0" smtClean="0">
                          <a:solidFill>
                            <a:schemeClr val="tx1"/>
                          </a:solidFill>
                          <a:latin typeface="+mn-lt"/>
                          <a:ea typeface="+mn-ea"/>
                          <a:cs typeface="+mn-cs"/>
                        </a:rPr>
                        <a:t>Animal Disease Act </a:t>
                      </a:r>
                    </a:p>
                    <a:p>
                      <a:r>
                        <a:rPr lang="en-US" sz="1300" kern="1200" baseline="0" dirty="0" smtClean="0">
                          <a:solidFill>
                            <a:schemeClr val="tx1"/>
                          </a:solidFill>
                          <a:latin typeface="+mn-lt"/>
                          <a:ea typeface="+mn-ea"/>
                          <a:cs typeface="+mn-cs"/>
                        </a:rPr>
                        <a:t>Foodstuffs , Cosmetic and  Disinfectant Act No 54 of 1972</a:t>
                      </a:r>
                    </a:p>
                    <a:p>
                      <a:r>
                        <a:rPr lang="en-US" altLang="en-US" sz="1300" kern="1200" dirty="0" smtClean="0">
                          <a:solidFill>
                            <a:schemeClr val="tx1"/>
                          </a:solidFill>
                          <a:latin typeface="+mn-lt"/>
                          <a:ea typeface="+mn-ea"/>
                          <a:cs typeface="Arial" charset="0"/>
                        </a:rPr>
                        <a:t>Trade Metrology Act</a:t>
                      </a:r>
                      <a:endParaRPr lang="en-US" sz="1300" kern="1200" dirty="0" smtClean="0">
                        <a:solidFill>
                          <a:schemeClr val="tx1"/>
                        </a:solidFill>
                        <a:latin typeface="+mn-lt"/>
                        <a:ea typeface="+mn-ea"/>
                        <a:cs typeface="+mn-cs"/>
                      </a:endParaRPr>
                    </a:p>
                    <a:p>
                      <a:endParaRPr lang="en-US" sz="1300" dirty="0">
                        <a:solidFill>
                          <a:schemeClr val="tx1"/>
                        </a:solidFill>
                        <a:latin typeface="+mj-lt"/>
                      </a:endParaRPr>
                    </a:p>
                  </a:txBody>
                  <a:tcPr marL="78191" marR="78191" marT="41468" marB="41468"/>
                </a:tc>
                <a:extLst>
                  <a:ext uri="{0D108BD9-81ED-4DB2-BD59-A6C34878D82A}">
                    <a16:rowId xmlns="" xmlns:a16="http://schemas.microsoft.com/office/drawing/2014/main" val="10003"/>
                  </a:ext>
                </a:extLst>
              </a:tr>
            </a:tbl>
          </a:graphicData>
        </a:graphic>
      </p:graphicFrame>
      <p:sp>
        <p:nvSpPr>
          <p:cNvPr id="3" name="Rectangle 2"/>
          <p:cNvSpPr/>
          <p:nvPr/>
        </p:nvSpPr>
        <p:spPr>
          <a:xfrm>
            <a:off x="2697838" y="6040583"/>
            <a:ext cx="5226975" cy="7412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79446" tIns="39724" rIns="79446" bIns="39724" rtlCol="0" anchor="ctr"/>
          <a:lstStyle/>
          <a:p>
            <a:pPr defTabSz="912807" fontAlgn="base">
              <a:spcBef>
                <a:spcPct val="0"/>
              </a:spcBef>
              <a:spcAft>
                <a:spcPct val="0"/>
              </a:spcAft>
            </a:pPr>
            <a:r>
              <a:rPr lang="en-ZA" sz="1400" dirty="0">
                <a:solidFill>
                  <a:prstClr val="black"/>
                </a:solidFill>
              </a:rPr>
              <a:t>Hygiene,  safe use of agrochemicals, Quality/ grading,  packaging, labelling , packing , food safety, GAP and IPM, GMP are critical areas of focus </a:t>
            </a:r>
            <a:endParaRPr lang="en-ZA" sz="1400" dirty="0">
              <a:solidFill>
                <a:prstClr val="black"/>
              </a:solidFill>
            </a:endParaRPr>
          </a:p>
        </p:txBody>
      </p:sp>
      <p:pic>
        <p:nvPicPr>
          <p:cNvPr id="8" name="Picture 7"/>
          <p:cNvPicPr>
            <a:picLocks noChangeAspect="1"/>
          </p:cNvPicPr>
          <p:nvPr/>
        </p:nvPicPr>
        <p:blipFill>
          <a:blip r:embed="rId2"/>
          <a:stretch>
            <a:fillRect/>
          </a:stretch>
        </p:blipFill>
        <p:spPr>
          <a:xfrm>
            <a:off x="152402" y="5965016"/>
            <a:ext cx="2524643" cy="892987"/>
          </a:xfrm>
          <a:prstGeom prst="rect">
            <a:avLst/>
          </a:prstGeom>
        </p:spPr>
      </p:pic>
    </p:spTree>
    <p:extLst>
      <p:ext uri="{BB962C8B-B14F-4D97-AF65-F5344CB8AC3E}">
        <p14:creationId xmlns:p14="http://schemas.microsoft.com/office/powerpoint/2010/main" val="993496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060" y="152402"/>
            <a:ext cx="7849881" cy="979551"/>
          </a:xfrm>
        </p:spPr>
        <p:txBody>
          <a:bodyPr>
            <a:normAutofit/>
          </a:bodyPr>
          <a:lstStyle/>
          <a:p>
            <a:pPr lvl="0"/>
            <a:r>
              <a:rPr lang="en-US" sz="2800" dirty="0">
                <a:latin typeface="+mj-lt"/>
                <a:ea typeface="Calibri"/>
                <a:cs typeface="Times New Roman"/>
              </a:rPr>
              <a:t>Services offered by the department with regard to market </a:t>
            </a:r>
            <a:r>
              <a:rPr lang="en-US" sz="2800" dirty="0">
                <a:latin typeface="+mj-lt"/>
                <a:ea typeface="Calibri"/>
                <a:cs typeface="Times New Roman"/>
              </a:rPr>
              <a:t>access …… </a:t>
            </a:r>
            <a:endParaRPr lang="en-US" sz="2800" dirty="0">
              <a:latin typeface="+mj-lt"/>
            </a:endParaRPr>
          </a:p>
        </p:txBody>
      </p:sp>
      <p:sp>
        <p:nvSpPr>
          <p:cNvPr id="4" name="Rectangle 3"/>
          <p:cNvSpPr/>
          <p:nvPr/>
        </p:nvSpPr>
        <p:spPr>
          <a:xfrm>
            <a:off x="609603" y="1143000"/>
            <a:ext cx="7924800" cy="4617584"/>
          </a:xfrm>
          <a:prstGeom prst="rect">
            <a:avLst/>
          </a:prstGeom>
        </p:spPr>
        <p:txBody>
          <a:bodyPr wrap="square" lIns="91056" tIns="45528" rIns="91056" bIns="45528">
            <a:spAutoFit/>
          </a:bodyPr>
          <a:lstStyle/>
          <a:p>
            <a:pPr marL="524200" indent="-284548">
              <a:lnSpc>
                <a:spcPct val="150000"/>
              </a:lnSpc>
              <a:buFont typeface="Wingdings" panose="05000000000000000000" pitchFamily="2" charset="2"/>
              <a:buChar char="q"/>
            </a:pPr>
            <a:r>
              <a:rPr lang="en-US" sz="1600" dirty="0">
                <a:latin typeface="Arial"/>
                <a:ea typeface="Calibri"/>
                <a:cs typeface="Times New Roman"/>
              </a:rPr>
              <a:t>Generate legislations for compliance at country level; </a:t>
            </a:r>
          </a:p>
          <a:p>
            <a:pPr marL="524200" indent="-284548">
              <a:lnSpc>
                <a:spcPct val="150000"/>
              </a:lnSpc>
              <a:buFont typeface="Wingdings" panose="05000000000000000000" pitchFamily="2" charset="2"/>
              <a:buChar char="q"/>
            </a:pPr>
            <a:r>
              <a:rPr lang="en-US" sz="1600" dirty="0">
                <a:latin typeface="Arial"/>
                <a:ea typeface="Calibri"/>
                <a:cs typeface="Times New Roman"/>
              </a:rPr>
              <a:t>Generate </a:t>
            </a:r>
            <a:r>
              <a:rPr lang="en-US" sz="1600" dirty="0">
                <a:latin typeface="Arial"/>
                <a:ea typeface="Calibri"/>
                <a:cs typeface="Times New Roman"/>
              </a:rPr>
              <a:t>trade balance </a:t>
            </a:r>
            <a:r>
              <a:rPr lang="en-US" sz="1600" dirty="0">
                <a:latin typeface="Arial"/>
                <a:ea typeface="Calibri"/>
                <a:cs typeface="Times New Roman"/>
              </a:rPr>
              <a:t>sheet; </a:t>
            </a:r>
            <a:endParaRPr lang="en-US" sz="1600" dirty="0">
              <a:latin typeface="Arial"/>
              <a:ea typeface="Calibri"/>
              <a:cs typeface="Times New Roman"/>
            </a:endParaRPr>
          </a:p>
          <a:p>
            <a:pPr marL="524200" indent="-284548">
              <a:lnSpc>
                <a:spcPct val="150000"/>
              </a:lnSpc>
              <a:buFont typeface="Wingdings" panose="05000000000000000000" pitchFamily="2" charset="2"/>
              <a:buChar char="q"/>
            </a:pPr>
            <a:r>
              <a:rPr lang="en-US" sz="1600" dirty="0">
                <a:latin typeface="Arial"/>
                <a:ea typeface="Calibri"/>
                <a:cs typeface="Times New Roman"/>
              </a:rPr>
              <a:t>Render inspection </a:t>
            </a:r>
            <a:r>
              <a:rPr lang="en-US" sz="1600" dirty="0">
                <a:latin typeface="Arial"/>
                <a:ea typeface="Calibri"/>
                <a:cs typeface="Times New Roman"/>
              </a:rPr>
              <a:t>services; </a:t>
            </a:r>
            <a:endParaRPr lang="en-US" sz="1600" dirty="0">
              <a:latin typeface="Arial"/>
              <a:ea typeface="Calibri"/>
              <a:cs typeface="Times New Roman"/>
            </a:endParaRPr>
          </a:p>
          <a:p>
            <a:pPr marL="524200" indent="-284548">
              <a:lnSpc>
                <a:spcPct val="150000"/>
              </a:lnSpc>
              <a:buFont typeface="Wingdings" panose="05000000000000000000" pitchFamily="2" charset="2"/>
              <a:buChar char="q"/>
            </a:pPr>
            <a:r>
              <a:rPr lang="en-US" sz="1600" dirty="0">
                <a:latin typeface="Arial"/>
                <a:ea typeface="Calibri"/>
                <a:cs typeface="Times New Roman"/>
              </a:rPr>
              <a:t>Appoint and manage </a:t>
            </a:r>
            <a:r>
              <a:rPr lang="en-US" sz="1600" dirty="0">
                <a:latin typeface="Arial"/>
                <a:ea typeface="Calibri"/>
                <a:cs typeface="Times New Roman"/>
              </a:rPr>
              <a:t>assignees; </a:t>
            </a:r>
            <a:endParaRPr lang="en-US" sz="1600" dirty="0">
              <a:ea typeface="Calibri"/>
              <a:cs typeface="Times New Roman"/>
            </a:endParaRPr>
          </a:p>
          <a:p>
            <a:pPr marL="524200" indent="-284548">
              <a:lnSpc>
                <a:spcPct val="150000"/>
              </a:lnSpc>
              <a:buFont typeface="Wingdings" panose="05000000000000000000" pitchFamily="2" charset="2"/>
              <a:buChar char="q"/>
            </a:pPr>
            <a:r>
              <a:rPr lang="en-US" sz="1600" dirty="0">
                <a:latin typeface="Arial"/>
                <a:ea typeface="Calibri"/>
                <a:cs typeface="Times New Roman"/>
              </a:rPr>
              <a:t>Participate in the negotiations of international </a:t>
            </a:r>
            <a:r>
              <a:rPr lang="en-US" sz="1600" dirty="0">
                <a:latin typeface="Arial"/>
                <a:ea typeface="Calibri"/>
                <a:cs typeface="Times New Roman"/>
              </a:rPr>
              <a:t>markets/ trade agreements;  </a:t>
            </a:r>
            <a:endParaRPr lang="en-US" sz="1600" dirty="0">
              <a:latin typeface="Arial"/>
              <a:ea typeface="Calibri"/>
              <a:cs typeface="Times New Roman"/>
            </a:endParaRPr>
          </a:p>
          <a:p>
            <a:pPr marL="524200" indent="-284548">
              <a:lnSpc>
                <a:spcPct val="150000"/>
              </a:lnSpc>
              <a:buFont typeface="Wingdings" panose="05000000000000000000" pitchFamily="2" charset="2"/>
              <a:buChar char="q"/>
            </a:pPr>
            <a:r>
              <a:rPr lang="en-US" sz="1600" dirty="0">
                <a:latin typeface="Arial"/>
                <a:ea typeface="Calibri"/>
                <a:cs typeface="Times New Roman"/>
              </a:rPr>
              <a:t>Generate and maintain export </a:t>
            </a:r>
            <a:r>
              <a:rPr lang="en-US" sz="1600" dirty="0">
                <a:latin typeface="Arial"/>
                <a:ea typeface="Calibri"/>
                <a:cs typeface="Times New Roman"/>
              </a:rPr>
              <a:t>protocols;</a:t>
            </a:r>
            <a:endParaRPr lang="en-US" sz="1600" dirty="0">
              <a:ea typeface="Calibri"/>
              <a:cs typeface="Times New Roman"/>
            </a:endParaRPr>
          </a:p>
          <a:p>
            <a:pPr marL="524200" indent="-284548">
              <a:lnSpc>
                <a:spcPct val="150000"/>
              </a:lnSpc>
              <a:buFont typeface="Wingdings" panose="05000000000000000000" pitchFamily="2" charset="2"/>
              <a:buChar char="q"/>
            </a:pPr>
            <a:r>
              <a:rPr lang="en-US" sz="1600" dirty="0">
                <a:latin typeface="Arial"/>
                <a:ea typeface="Calibri"/>
                <a:cs typeface="Times New Roman"/>
              </a:rPr>
              <a:t>Generate legislations for national markets, imports and </a:t>
            </a:r>
            <a:r>
              <a:rPr lang="en-US" sz="1600" dirty="0">
                <a:latin typeface="Arial"/>
                <a:ea typeface="Calibri"/>
                <a:cs typeface="Times New Roman"/>
              </a:rPr>
              <a:t>export; </a:t>
            </a:r>
            <a:endParaRPr lang="en-US" sz="1600" dirty="0">
              <a:ea typeface="Calibri"/>
              <a:cs typeface="Times New Roman"/>
            </a:endParaRPr>
          </a:p>
          <a:p>
            <a:pPr marL="524200" indent="-284548">
              <a:lnSpc>
                <a:spcPct val="150000"/>
              </a:lnSpc>
              <a:buFont typeface="Wingdings" panose="05000000000000000000" pitchFamily="2" charset="2"/>
              <a:buChar char="q"/>
            </a:pPr>
            <a:r>
              <a:rPr lang="en-US" sz="1600" dirty="0">
                <a:latin typeface="Arial"/>
                <a:ea typeface="Calibri"/>
                <a:cs typeface="Times New Roman"/>
              </a:rPr>
              <a:t>Issue phytosanitary certificates </a:t>
            </a:r>
            <a:r>
              <a:rPr lang="en-US" sz="1600" dirty="0">
                <a:latin typeface="Arial"/>
                <a:ea typeface="Calibri"/>
                <a:cs typeface="Times New Roman"/>
              </a:rPr>
              <a:t>, animal </a:t>
            </a:r>
            <a:r>
              <a:rPr lang="en-US" sz="1600" dirty="0">
                <a:latin typeface="Arial"/>
                <a:ea typeface="Calibri"/>
                <a:cs typeface="Times New Roman"/>
              </a:rPr>
              <a:t>health certificates </a:t>
            </a:r>
            <a:r>
              <a:rPr lang="en-US" sz="1600" dirty="0">
                <a:latin typeface="Arial"/>
                <a:ea typeface="Calibri"/>
                <a:cs typeface="Times New Roman"/>
              </a:rPr>
              <a:t> and import permits; </a:t>
            </a:r>
            <a:endParaRPr lang="en-US" sz="1600" dirty="0">
              <a:latin typeface="Arial"/>
              <a:ea typeface="Calibri"/>
              <a:cs typeface="Times New Roman"/>
            </a:endParaRPr>
          </a:p>
          <a:p>
            <a:pPr marL="524200" indent="-284548">
              <a:lnSpc>
                <a:spcPct val="150000"/>
              </a:lnSpc>
              <a:buFont typeface="Wingdings" panose="05000000000000000000" pitchFamily="2" charset="2"/>
              <a:buChar char="q"/>
            </a:pPr>
            <a:r>
              <a:rPr lang="en-US" sz="1600" dirty="0">
                <a:latin typeface="Arial"/>
                <a:ea typeface="Calibri"/>
                <a:cs typeface="Times New Roman"/>
              </a:rPr>
              <a:t>Maintenance of the biosecurity system (manage pests and diseases </a:t>
            </a:r>
            <a:r>
              <a:rPr lang="en-US" sz="1600" dirty="0">
                <a:latin typeface="Arial"/>
                <a:ea typeface="Calibri"/>
                <a:cs typeface="Times New Roman"/>
              </a:rPr>
              <a:t>etc.);</a:t>
            </a:r>
            <a:endParaRPr lang="en-US" sz="1600" dirty="0">
              <a:latin typeface="Arial"/>
              <a:ea typeface="Calibri"/>
              <a:cs typeface="Times New Roman"/>
            </a:endParaRPr>
          </a:p>
          <a:p>
            <a:pPr marL="524200" indent="-284548">
              <a:lnSpc>
                <a:spcPct val="150000"/>
              </a:lnSpc>
              <a:buFont typeface="Wingdings" panose="05000000000000000000" pitchFamily="2" charset="2"/>
              <a:buChar char="q"/>
            </a:pPr>
            <a:r>
              <a:rPr lang="en-US" sz="1600" dirty="0">
                <a:latin typeface="Arial"/>
                <a:ea typeface="Calibri"/>
                <a:cs typeface="Times New Roman"/>
              </a:rPr>
              <a:t>Conduct pest risk </a:t>
            </a:r>
            <a:r>
              <a:rPr lang="en-US" sz="1600" dirty="0">
                <a:latin typeface="Arial"/>
                <a:ea typeface="Calibri"/>
                <a:cs typeface="Times New Roman"/>
              </a:rPr>
              <a:t>analysis;  </a:t>
            </a:r>
            <a:endParaRPr lang="en-US" sz="1600" dirty="0">
              <a:latin typeface="Arial"/>
              <a:ea typeface="Calibri"/>
              <a:cs typeface="Times New Roman"/>
            </a:endParaRPr>
          </a:p>
          <a:p>
            <a:pPr marL="524200" indent="-284548">
              <a:lnSpc>
                <a:spcPct val="150000"/>
              </a:lnSpc>
              <a:buFont typeface="Wingdings" panose="05000000000000000000" pitchFamily="2" charset="2"/>
              <a:buChar char="q"/>
            </a:pPr>
            <a:r>
              <a:rPr lang="en-US" sz="1600" dirty="0">
                <a:latin typeface="Arial"/>
                <a:ea typeface="Calibri"/>
                <a:cs typeface="Times New Roman"/>
              </a:rPr>
              <a:t>Certify establishments like </a:t>
            </a:r>
            <a:r>
              <a:rPr lang="en-US" sz="1600" dirty="0">
                <a:latin typeface="Arial"/>
                <a:ea typeface="Calibri"/>
                <a:cs typeface="Times New Roman"/>
              </a:rPr>
              <a:t>abattoirs; and </a:t>
            </a:r>
            <a:endParaRPr lang="en-US" sz="1600" dirty="0">
              <a:latin typeface="Arial"/>
              <a:ea typeface="Calibri"/>
              <a:cs typeface="Times New Roman"/>
            </a:endParaRPr>
          </a:p>
          <a:p>
            <a:pPr marL="524200" indent="-284548">
              <a:lnSpc>
                <a:spcPct val="150000"/>
              </a:lnSpc>
              <a:buFont typeface="Wingdings" panose="05000000000000000000" pitchFamily="2" charset="2"/>
              <a:buChar char="q"/>
            </a:pPr>
            <a:r>
              <a:rPr lang="en-US" sz="1600" dirty="0">
                <a:latin typeface="Arial"/>
                <a:ea typeface="Calibri"/>
                <a:cs typeface="Times New Roman"/>
              </a:rPr>
              <a:t>Lead the National SPS Committee and Coordinating meetings </a:t>
            </a:r>
            <a:r>
              <a:rPr lang="en-US" sz="1600" dirty="0">
                <a:latin typeface="Arial"/>
                <a:ea typeface="Calibri"/>
                <a:cs typeface="Times New Roman"/>
              </a:rPr>
              <a:t>etc. </a:t>
            </a:r>
            <a:endParaRPr lang="en-US" sz="1600" dirty="0">
              <a:latin typeface="Arial"/>
              <a:ea typeface="Calibri"/>
              <a:cs typeface="Times New Roman"/>
            </a:endParaRPr>
          </a:p>
        </p:txBody>
      </p:sp>
      <p:pic>
        <p:nvPicPr>
          <p:cNvPr id="5" name="Picture 4"/>
          <p:cNvPicPr>
            <a:picLocks noChangeAspect="1"/>
          </p:cNvPicPr>
          <p:nvPr/>
        </p:nvPicPr>
        <p:blipFill>
          <a:blip r:embed="rId2"/>
          <a:stretch>
            <a:fillRect/>
          </a:stretch>
        </p:blipFill>
        <p:spPr>
          <a:xfrm>
            <a:off x="496830" y="6042990"/>
            <a:ext cx="2516534" cy="815013"/>
          </a:xfrm>
          <a:prstGeom prst="rect">
            <a:avLst/>
          </a:prstGeom>
        </p:spPr>
      </p:pic>
      <p:sp>
        <p:nvSpPr>
          <p:cNvPr id="6" name="Slide Number Placeholder 3"/>
          <p:cNvSpPr txBox="1">
            <a:spLocks/>
          </p:cNvSpPr>
          <p:nvPr/>
        </p:nvSpPr>
        <p:spPr>
          <a:xfrm>
            <a:off x="8153401" y="6356399"/>
            <a:ext cx="381003" cy="365125"/>
          </a:xfrm>
          <a:prstGeom prst="rect">
            <a:avLst/>
          </a:prstGeom>
          <a:ln>
            <a:solidFill>
              <a:srgbClr val="006600"/>
            </a:solidFill>
          </a:ln>
        </p:spPr>
        <p:txBody>
          <a:bodyPr lIns="91232" tIns="45616" rIns="91232" bIns="45616"/>
          <a:lstStyle>
            <a:defPPr>
              <a:defRPr lang="en-US"/>
            </a:defPPr>
            <a:lvl1pPr marL="0" algn="l" defTabSz="910534" rtl="0" eaLnBrk="1" latinLnBrk="0" hangingPunct="1">
              <a:defRPr sz="1800" kern="1200">
                <a:solidFill>
                  <a:schemeClr val="tx1"/>
                </a:solidFill>
                <a:latin typeface="+mn-lt"/>
                <a:ea typeface="+mn-ea"/>
                <a:cs typeface="+mn-cs"/>
              </a:defRPr>
            </a:lvl1pPr>
            <a:lvl2pPr marL="455269" algn="l" defTabSz="910534" rtl="0" eaLnBrk="1" latinLnBrk="0" hangingPunct="1">
              <a:defRPr sz="1800" kern="1200">
                <a:solidFill>
                  <a:schemeClr val="tx1"/>
                </a:solidFill>
                <a:latin typeface="+mn-lt"/>
                <a:ea typeface="+mn-ea"/>
                <a:cs typeface="+mn-cs"/>
              </a:defRPr>
            </a:lvl2pPr>
            <a:lvl3pPr marL="910534" algn="l" defTabSz="910534" rtl="0" eaLnBrk="1" latinLnBrk="0" hangingPunct="1">
              <a:defRPr sz="1800" kern="1200">
                <a:solidFill>
                  <a:schemeClr val="tx1"/>
                </a:solidFill>
                <a:latin typeface="+mn-lt"/>
                <a:ea typeface="+mn-ea"/>
                <a:cs typeface="+mn-cs"/>
              </a:defRPr>
            </a:lvl3pPr>
            <a:lvl4pPr marL="1365804" algn="l" defTabSz="910534" rtl="0" eaLnBrk="1" latinLnBrk="0" hangingPunct="1">
              <a:defRPr sz="1800" kern="1200">
                <a:solidFill>
                  <a:schemeClr val="tx1"/>
                </a:solidFill>
                <a:latin typeface="+mn-lt"/>
                <a:ea typeface="+mn-ea"/>
                <a:cs typeface="+mn-cs"/>
              </a:defRPr>
            </a:lvl4pPr>
            <a:lvl5pPr marL="1821072" algn="l" defTabSz="910534" rtl="0" eaLnBrk="1" latinLnBrk="0" hangingPunct="1">
              <a:defRPr sz="1800" kern="1200">
                <a:solidFill>
                  <a:schemeClr val="tx1"/>
                </a:solidFill>
                <a:latin typeface="+mn-lt"/>
                <a:ea typeface="+mn-ea"/>
                <a:cs typeface="+mn-cs"/>
              </a:defRPr>
            </a:lvl5pPr>
            <a:lvl6pPr marL="2276337" algn="l" defTabSz="910534" rtl="0" eaLnBrk="1" latinLnBrk="0" hangingPunct="1">
              <a:defRPr sz="1800" kern="1200">
                <a:solidFill>
                  <a:schemeClr val="tx1"/>
                </a:solidFill>
                <a:latin typeface="+mn-lt"/>
                <a:ea typeface="+mn-ea"/>
                <a:cs typeface="+mn-cs"/>
              </a:defRPr>
            </a:lvl6pPr>
            <a:lvl7pPr marL="2731604" algn="l" defTabSz="910534" rtl="0" eaLnBrk="1" latinLnBrk="0" hangingPunct="1">
              <a:defRPr sz="1800" kern="1200">
                <a:solidFill>
                  <a:schemeClr val="tx1"/>
                </a:solidFill>
                <a:latin typeface="+mn-lt"/>
                <a:ea typeface="+mn-ea"/>
                <a:cs typeface="+mn-cs"/>
              </a:defRPr>
            </a:lvl7pPr>
            <a:lvl8pPr marL="3186876" algn="l" defTabSz="910534" rtl="0" eaLnBrk="1" latinLnBrk="0" hangingPunct="1">
              <a:defRPr sz="1800" kern="1200">
                <a:solidFill>
                  <a:schemeClr val="tx1"/>
                </a:solidFill>
                <a:latin typeface="+mn-lt"/>
                <a:ea typeface="+mn-ea"/>
                <a:cs typeface="+mn-cs"/>
              </a:defRPr>
            </a:lvl8pPr>
            <a:lvl9pPr marL="3642141" algn="l" defTabSz="910534" rtl="0" eaLnBrk="1" latinLnBrk="0" hangingPunct="1">
              <a:defRPr sz="1800" kern="1200">
                <a:solidFill>
                  <a:schemeClr val="tx1"/>
                </a:solidFill>
                <a:latin typeface="+mn-lt"/>
                <a:ea typeface="+mn-ea"/>
                <a:cs typeface="+mn-cs"/>
              </a:defRPr>
            </a:lvl9pPr>
          </a:lstStyle>
          <a:p>
            <a:r>
              <a:rPr lang="en-ZA" sz="1200" dirty="0">
                <a:solidFill>
                  <a:prstClr val="black">
                    <a:tint val="75000"/>
                  </a:prstClr>
                </a:solidFill>
              </a:rPr>
              <a:t>11</a:t>
            </a:r>
            <a:endParaRPr lang="en-ZA" sz="1200" dirty="0">
              <a:solidFill>
                <a:prstClr val="black">
                  <a:tint val="75000"/>
                </a:prstClr>
              </a:solidFill>
            </a:endParaRPr>
          </a:p>
        </p:txBody>
      </p:sp>
    </p:spTree>
    <p:extLst>
      <p:ext uri="{BB962C8B-B14F-4D97-AF65-F5344CB8AC3E}">
        <p14:creationId xmlns:p14="http://schemas.microsoft.com/office/powerpoint/2010/main" val="3891209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631230" y="0"/>
            <a:ext cx="7848962" cy="881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smtClean="0">
                <a:solidFill>
                  <a:srgbClr val="000000"/>
                </a:solidFill>
                <a:latin typeface="Calibri" pitchFamily="34" charset="0"/>
                <a:cs typeface="Arial" charset="0"/>
              </a:rPr>
              <a:t/>
            </a:r>
            <a:br>
              <a:rPr lang="en-US" altLang="en-US" dirty="0" smtClean="0">
                <a:solidFill>
                  <a:srgbClr val="000000"/>
                </a:solidFill>
                <a:latin typeface="Calibri" pitchFamily="34" charset="0"/>
                <a:cs typeface="Arial" charset="0"/>
              </a:rPr>
            </a:br>
            <a:endParaRPr lang="en-US" altLang="en-US" dirty="0" smtClean="0">
              <a:latin typeface="Arial" charset="0"/>
              <a:cs typeface="Arial" charset="0"/>
            </a:endParaRPr>
          </a:p>
        </p:txBody>
      </p:sp>
      <p:sp>
        <p:nvSpPr>
          <p:cNvPr id="3" name="Content Placeholder 2"/>
          <p:cNvSpPr>
            <a:spLocks noGrp="1"/>
          </p:cNvSpPr>
          <p:nvPr>
            <p:ph idx="1"/>
          </p:nvPr>
        </p:nvSpPr>
        <p:spPr>
          <a:xfrm>
            <a:off x="616297" y="1305943"/>
            <a:ext cx="7848962" cy="4538403"/>
          </a:xfrm>
        </p:spPr>
        <p:txBody>
          <a:bodyPr/>
          <a:lstStyle/>
          <a:p>
            <a:pPr marL="0">
              <a:spcBef>
                <a:spcPts val="0"/>
              </a:spcBef>
              <a:spcAft>
                <a:spcPts val="0"/>
              </a:spcAft>
              <a:defRPr/>
            </a:pPr>
            <a:r>
              <a:rPr lang="en-US" dirty="0" smtClean="0">
                <a:solidFill>
                  <a:srgbClr val="000000"/>
                </a:solidFill>
                <a:latin typeface="Calibri"/>
                <a:ea typeface="Calibri"/>
              </a:rPr>
              <a:t> </a:t>
            </a:r>
            <a:endParaRPr lang="en-US" dirty="0">
              <a:latin typeface="Calibri"/>
              <a:ea typeface="Calibri"/>
            </a:endParaRPr>
          </a:p>
          <a:p>
            <a:pPr>
              <a:defRPr/>
            </a:pPr>
            <a:endParaRPr lang="en-US" dirty="0"/>
          </a:p>
        </p:txBody>
      </p:sp>
      <p:sp>
        <p:nvSpPr>
          <p:cNvPr id="15364" name="Slide Number Placeholder 3"/>
          <p:cNvSpPr>
            <a:spLocks noGrp="1"/>
          </p:cNvSpPr>
          <p:nvPr>
            <p:ph type="sldNum" sz="quarter" idx="10"/>
          </p:nvPr>
        </p:nvSpPr>
        <p:spPr bwMode="auto">
          <a:xfrm>
            <a:off x="8173402" y="6096000"/>
            <a:ext cx="285161" cy="283970"/>
          </a:xfrm>
          <a:noFill/>
          <a:ln>
            <a:miter lim="800000"/>
            <a:headEnd/>
            <a:tailEnd/>
          </a:ln>
          <a:extLst>
            <a:ext uri="{909E8E84-426E-40DD-AFC4-6F175D3DCCD1}">
              <a14:hiddenFill xmlns:a14="http://schemas.microsoft.com/office/drawing/2010/main">
                <a:solidFill>
                  <a:srgbClr val="FFFFFF"/>
                </a:solidFill>
              </a14:hiddenFill>
            </a:ext>
          </a:extLst>
        </p:spPr>
        <p:txBody>
          <a:bodyPr/>
          <a:lstStyle/>
          <a:p>
            <a:fld id="{EDE8C89C-8E23-44B7-A3EF-BD9CA2395B0E}" type="slidenum">
              <a:rPr lang="en-ZA" altLang="en-US" sz="1200"/>
              <a:pPr/>
              <a:t>13</a:t>
            </a:fld>
            <a:endParaRPr lang="en-ZA" altLang="en-US" sz="1200" dirty="0"/>
          </a:p>
        </p:txBody>
      </p:sp>
      <p:sp>
        <p:nvSpPr>
          <p:cNvPr id="15365" name="Title 1"/>
          <p:cNvSpPr txBox="1">
            <a:spLocks/>
          </p:cNvSpPr>
          <p:nvPr/>
        </p:nvSpPr>
        <p:spPr bwMode="auto">
          <a:xfrm>
            <a:off x="609600" y="152402"/>
            <a:ext cx="7848962" cy="67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defTabSz="918861" eaLnBrk="0" fontAlgn="base" hangingPunct="0">
              <a:spcBef>
                <a:spcPct val="0"/>
              </a:spcBef>
              <a:spcAft>
                <a:spcPct val="0"/>
              </a:spcAft>
            </a:pPr>
            <a:r>
              <a:rPr lang="en-US" altLang="en-US" sz="2800" b="1" dirty="0">
                <a:solidFill>
                  <a:srgbClr val="008000"/>
                </a:solidFill>
                <a:latin typeface="+mj-lt"/>
                <a:cs typeface="Arial" charset="0"/>
              </a:rPr>
              <a:t>Some of the export markets …..</a:t>
            </a:r>
          </a:p>
        </p:txBody>
      </p:sp>
      <p:graphicFrame>
        <p:nvGraphicFramePr>
          <p:cNvPr id="6" name="Table 5"/>
          <p:cNvGraphicFramePr>
            <a:graphicFrameLocks noGrp="1"/>
          </p:cNvGraphicFramePr>
          <p:nvPr>
            <p:extLst>
              <p:ext uri="{D42A27DB-BD31-4B8C-83A1-F6EECF244321}">
                <p14:modId xmlns:p14="http://schemas.microsoft.com/office/powerpoint/2010/main" val="3384079400"/>
              </p:ext>
            </p:extLst>
          </p:nvPr>
        </p:nvGraphicFramePr>
        <p:xfrm>
          <a:off x="661094" y="1078449"/>
          <a:ext cx="7725431" cy="4788950"/>
        </p:xfrm>
        <a:graphic>
          <a:graphicData uri="http://schemas.openxmlformats.org/drawingml/2006/table">
            <a:tbl>
              <a:tblPr firstRow="1" bandRow="1">
                <a:tableStyleId>{5C22544A-7EE6-4342-B048-85BDC9FD1C3A}</a:tableStyleId>
              </a:tblPr>
              <a:tblGrid>
                <a:gridCol w="3664608">
                  <a:extLst>
                    <a:ext uri="{9D8B030D-6E8A-4147-A177-3AD203B41FA5}">
                      <a16:colId xmlns="" xmlns:a16="http://schemas.microsoft.com/office/drawing/2014/main" val="20000"/>
                    </a:ext>
                  </a:extLst>
                </a:gridCol>
                <a:gridCol w="4060823">
                  <a:extLst>
                    <a:ext uri="{9D8B030D-6E8A-4147-A177-3AD203B41FA5}">
                      <a16:colId xmlns="" xmlns:a16="http://schemas.microsoft.com/office/drawing/2014/main" val="20001"/>
                    </a:ext>
                  </a:extLst>
                </a:gridCol>
              </a:tblGrid>
              <a:tr h="738654">
                <a:tc>
                  <a:txBody>
                    <a:bodyPr/>
                    <a:lstStyle/>
                    <a:p>
                      <a:r>
                        <a:rPr lang="en-US" sz="1500" dirty="0" smtClean="0">
                          <a:latin typeface="Arial" panose="020B0604020202020204" pitchFamily="34" charset="0"/>
                          <a:cs typeface="Arial" panose="020B0604020202020204" pitchFamily="34" charset="0"/>
                        </a:rPr>
                        <a:t>Export of vegetables that</a:t>
                      </a:r>
                      <a:r>
                        <a:rPr lang="en-US" sz="1500" baseline="0" dirty="0" smtClean="0">
                          <a:latin typeface="Arial" panose="020B0604020202020204" pitchFamily="34" charset="0"/>
                          <a:cs typeface="Arial" panose="020B0604020202020204" pitchFamily="34" charset="0"/>
                        </a:rPr>
                        <a:t> require</a:t>
                      </a:r>
                      <a:r>
                        <a:rPr lang="en-US" sz="1500" dirty="0" smtClean="0">
                          <a:latin typeface="Arial" panose="020B0604020202020204" pitchFamily="34" charset="0"/>
                          <a:cs typeface="Arial" panose="020B0604020202020204" pitchFamily="34" charset="0"/>
                        </a:rPr>
                        <a:t> phytosanitary registration</a:t>
                      </a:r>
                      <a:endParaRPr lang="en-US" sz="1500" dirty="0">
                        <a:latin typeface="Arial" panose="020B0604020202020204" pitchFamily="34" charset="0"/>
                        <a:cs typeface="Arial" panose="020B0604020202020204" pitchFamily="34" charset="0"/>
                      </a:endParaRPr>
                    </a:p>
                  </a:txBody>
                  <a:tcPr marL="78193" marR="78193" marT="41450" marB="41450"/>
                </a:tc>
                <a:tc>
                  <a:txBody>
                    <a:bodyPr/>
                    <a:lstStyle/>
                    <a:p>
                      <a:r>
                        <a:rPr lang="en-US" sz="1500" dirty="0" smtClean="0">
                          <a:latin typeface="Arial" panose="020B0604020202020204" pitchFamily="34" charset="0"/>
                          <a:cs typeface="Arial" panose="020B0604020202020204" pitchFamily="34" charset="0"/>
                        </a:rPr>
                        <a:t>Export of vegetables that</a:t>
                      </a:r>
                      <a:r>
                        <a:rPr lang="en-US" sz="1500" baseline="0" dirty="0" smtClean="0">
                          <a:latin typeface="Arial" panose="020B0604020202020204" pitchFamily="34" charset="0"/>
                          <a:cs typeface="Arial" panose="020B0604020202020204" pitchFamily="34" charset="0"/>
                        </a:rPr>
                        <a:t> do not require</a:t>
                      </a:r>
                      <a:r>
                        <a:rPr lang="en-US" sz="1500" dirty="0" smtClean="0">
                          <a:latin typeface="Arial" panose="020B0604020202020204" pitchFamily="34" charset="0"/>
                          <a:cs typeface="Arial" panose="020B0604020202020204" pitchFamily="34" charset="0"/>
                        </a:rPr>
                        <a:t> phytosanitary registration</a:t>
                      </a:r>
                      <a:endParaRPr lang="en-US" sz="1500" dirty="0">
                        <a:latin typeface="Arial" panose="020B0604020202020204" pitchFamily="34" charset="0"/>
                        <a:cs typeface="Arial" panose="020B0604020202020204" pitchFamily="34" charset="0"/>
                      </a:endParaRPr>
                    </a:p>
                  </a:txBody>
                  <a:tcPr marL="78193" marR="78193" marT="41450" marB="41450"/>
                </a:tc>
                <a:extLst>
                  <a:ext uri="{0D108BD9-81ED-4DB2-BD59-A6C34878D82A}">
                    <a16:rowId xmlns="" xmlns:a16="http://schemas.microsoft.com/office/drawing/2014/main" val="10000"/>
                  </a:ext>
                </a:extLst>
              </a:tr>
              <a:tr h="449176">
                <a:tc>
                  <a:txBody>
                    <a:bodyPr/>
                    <a:lstStyle/>
                    <a:p>
                      <a:endParaRPr lang="en-US" sz="1500" b="1" dirty="0">
                        <a:latin typeface="Arial" panose="020B0604020202020204" pitchFamily="34" charset="0"/>
                        <a:cs typeface="Arial" panose="020B0604020202020204" pitchFamily="34" charset="0"/>
                      </a:endParaRPr>
                    </a:p>
                  </a:txBody>
                  <a:tcPr marL="78193" marR="78193" marT="41450" marB="41450"/>
                </a:tc>
                <a:tc>
                  <a:txBody>
                    <a:bodyPr/>
                    <a:lstStyle/>
                    <a:p>
                      <a:endParaRPr lang="en-US" sz="1500" dirty="0">
                        <a:latin typeface="Arial" panose="020B0604020202020204" pitchFamily="34" charset="0"/>
                        <a:cs typeface="Arial" panose="020B0604020202020204" pitchFamily="34" charset="0"/>
                      </a:endParaRPr>
                    </a:p>
                  </a:txBody>
                  <a:tcPr marL="78193" marR="78193" marT="41450" marB="41450"/>
                </a:tc>
                <a:extLst>
                  <a:ext uri="{0D108BD9-81ED-4DB2-BD59-A6C34878D82A}">
                    <a16:rowId xmlns="" xmlns:a16="http://schemas.microsoft.com/office/drawing/2014/main" val="10001"/>
                  </a:ext>
                </a:extLst>
              </a:tr>
              <a:tr h="3601120">
                <a:tc>
                  <a:txBody>
                    <a:bodyPr/>
                    <a:lstStyle/>
                    <a:p>
                      <a:r>
                        <a:rPr lang="nl-NL" sz="1900" i="1" kern="1200" dirty="0" smtClean="0">
                          <a:solidFill>
                            <a:schemeClr val="dk1"/>
                          </a:solidFill>
                          <a:effectLst/>
                          <a:latin typeface="+mn-lt"/>
                          <a:ea typeface="+mn-ea"/>
                          <a:cs typeface="+mn-cs"/>
                        </a:rPr>
                        <a:t>Capsicum L.  </a:t>
                      </a:r>
                      <a:r>
                        <a:rPr lang="en-US" sz="1900" i="1" kern="1200" dirty="0" smtClean="0">
                          <a:solidFill>
                            <a:schemeClr val="dk1"/>
                          </a:solidFill>
                          <a:effectLst/>
                          <a:latin typeface="+mn-lt"/>
                          <a:ea typeface="+mn-ea"/>
                          <a:cs typeface="+mn-cs"/>
                        </a:rPr>
                        <a:t>(Capsicum</a:t>
                      </a:r>
                      <a:r>
                        <a:rPr lang="en-US" sz="1900" kern="1200" dirty="0" smtClean="0">
                          <a:solidFill>
                            <a:schemeClr val="dk1"/>
                          </a:solidFill>
                          <a:effectLst/>
                          <a:latin typeface="+mn-lt"/>
                          <a:ea typeface="+mn-ea"/>
                          <a:cs typeface="+mn-cs"/>
                        </a:rPr>
                        <a:t>: pepper / chili)</a:t>
                      </a:r>
                      <a:endParaRPr lang="en-ZA" sz="1900" kern="1200" dirty="0" smtClean="0">
                        <a:solidFill>
                          <a:schemeClr val="dk1"/>
                        </a:solidFill>
                        <a:effectLst/>
                        <a:latin typeface="+mn-lt"/>
                        <a:ea typeface="+mn-ea"/>
                        <a:cs typeface="+mn-cs"/>
                      </a:endParaRPr>
                    </a:p>
                    <a:p>
                      <a:r>
                        <a:rPr lang="en-US" sz="1900" i="1" kern="1200" dirty="0" smtClean="0">
                          <a:solidFill>
                            <a:schemeClr val="dk1"/>
                          </a:solidFill>
                          <a:effectLst/>
                          <a:latin typeface="+mn-lt"/>
                          <a:ea typeface="+mn-ea"/>
                          <a:cs typeface="+mn-cs"/>
                        </a:rPr>
                        <a:t>Momordica L. </a:t>
                      </a:r>
                      <a:r>
                        <a:rPr lang="en-US" sz="1900" kern="1200" dirty="0" smtClean="0">
                          <a:solidFill>
                            <a:schemeClr val="dk1"/>
                          </a:solidFill>
                          <a:effectLst/>
                          <a:latin typeface="+mn-lt"/>
                          <a:ea typeface="+mn-ea"/>
                          <a:cs typeface="+mn-cs"/>
                        </a:rPr>
                        <a:t>(bitter melon)</a:t>
                      </a:r>
                      <a:endParaRPr lang="en-ZA" sz="1900" kern="1200" dirty="0" smtClean="0">
                        <a:solidFill>
                          <a:schemeClr val="dk1"/>
                        </a:solidFill>
                        <a:effectLst/>
                        <a:latin typeface="+mn-lt"/>
                        <a:ea typeface="+mn-ea"/>
                        <a:cs typeface="+mn-cs"/>
                      </a:endParaRPr>
                    </a:p>
                    <a:p>
                      <a:r>
                        <a:rPr lang="en-US" sz="1900" i="1" kern="1200" dirty="0" smtClean="0">
                          <a:solidFill>
                            <a:schemeClr val="dk1"/>
                          </a:solidFill>
                          <a:effectLst/>
                          <a:latin typeface="+mn-lt"/>
                          <a:ea typeface="+mn-ea"/>
                          <a:cs typeface="+mn-cs"/>
                        </a:rPr>
                        <a:t>Solanum aethiopicum L. </a:t>
                      </a:r>
                      <a:r>
                        <a:rPr lang="en-US" sz="1900" kern="1200" dirty="0" smtClean="0">
                          <a:solidFill>
                            <a:schemeClr val="dk1"/>
                          </a:solidFill>
                          <a:effectLst/>
                          <a:latin typeface="+mn-lt"/>
                          <a:ea typeface="+mn-ea"/>
                          <a:cs typeface="+mn-cs"/>
                        </a:rPr>
                        <a:t>(“Christmas aubergine”)</a:t>
                      </a:r>
                      <a:endParaRPr lang="en-ZA" sz="1900" kern="1200" dirty="0" smtClean="0">
                        <a:solidFill>
                          <a:schemeClr val="dk1"/>
                        </a:solidFill>
                        <a:effectLst/>
                        <a:latin typeface="+mn-lt"/>
                        <a:ea typeface="+mn-ea"/>
                        <a:cs typeface="+mn-cs"/>
                      </a:endParaRPr>
                    </a:p>
                    <a:p>
                      <a:r>
                        <a:rPr lang="en-US" sz="1900" i="1" kern="1200" dirty="0" smtClean="0">
                          <a:solidFill>
                            <a:schemeClr val="dk1"/>
                          </a:solidFill>
                          <a:effectLst/>
                          <a:latin typeface="+mn-lt"/>
                          <a:ea typeface="+mn-ea"/>
                          <a:cs typeface="+mn-cs"/>
                        </a:rPr>
                        <a:t>Solanum macrocarpon L. </a:t>
                      </a:r>
                      <a:r>
                        <a:rPr lang="en-US" sz="1900" kern="1200" dirty="0" smtClean="0">
                          <a:solidFill>
                            <a:schemeClr val="dk1"/>
                          </a:solidFill>
                          <a:effectLst/>
                          <a:latin typeface="+mn-lt"/>
                          <a:ea typeface="+mn-ea"/>
                          <a:cs typeface="+mn-cs"/>
                        </a:rPr>
                        <a:t>(“African aubergine”)</a:t>
                      </a:r>
                      <a:endParaRPr lang="en-ZA" sz="1900" kern="1200" dirty="0" smtClean="0">
                        <a:solidFill>
                          <a:schemeClr val="dk1"/>
                        </a:solidFill>
                        <a:effectLst/>
                        <a:latin typeface="+mn-lt"/>
                        <a:ea typeface="+mn-ea"/>
                        <a:cs typeface="+mn-cs"/>
                      </a:endParaRPr>
                    </a:p>
                    <a:p>
                      <a:r>
                        <a:rPr lang="en-US" sz="1900" i="1" kern="1200" dirty="0" smtClean="0">
                          <a:solidFill>
                            <a:schemeClr val="dk1"/>
                          </a:solidFill>
                          <a:effectLst/>
                          <a:latin typeface="+mn-lt"/>
                          <a:ea typeface="+mn-ea"/>
                          <a:cs typeface="+mn-cs"/>
                        </a:rPr>
                        <a:t>Solanum melongena L. </a:t>
                      </a:r>
                      <a:r>
                        <a:rPr lang="en-US" sz="1900" kern="1200" dirty="0" smtClean="0">
                          <a:solidFill>
                            <a:schemeClr val="dk1"/>
                          </a:solidFill>
                          <a:effectLst/>
                          <a:latin typeface="+mn-lt"/>
                          <a:ea typeface="+mn-ea"/>
                          <a:cs typeface="+mn-cs"/>
                        </a:rPr>
                        <a:t>(aubergine)</a:t>
                      </a:r>
                      <a:endParaRPr lang="en-ZA" sz="1900" kern="1200" dirty="0" smtClean="0">
                        <a:solidFill>
                          <a:schemeClr val="dk1"/>
                        </a:solidFill>
                        <a:effectLst/>
                        <a:latin typeface="+mn-lt"/>
                        <a:ea typeface="+mn-ea"/>
                        <a:cs typeface="+mn-cs"/>
                      </a:endParaRPr>
                    </a:p>
                    <a:p>
                      <a:r>
                        <a:rPr lang="en-US" sz="1900" kern="1200" dirty="0" smtClean="0">
                          <a:solidFill>
                            <a:schemeClr val="dk1"/>
                          </a:solidFill>
                          <a:effectLst/>
                          <a:latin typeface="+mn-lt"/>
                          <a:ea typeface="+mn-ea"/>
                          <a:cs typeface="+mn-cs"/>
                        </a:rPr>
                        <a:t>Zea mays L. (corn</a:t>
                      </a:r>
                      <a:endParaRPr lang="en-US" sz="1500" b="1" dirty="0">
                        <a:latin typeface="Arial" panose="020B0604020202020204" pitchFamily="34" charset="0"/>
                        <a:cs typeface="Arial" panose="020B0604020202020204" pitchFamily="34" charset="0"/>
                      </a:endParaRPr>
                    </a:p>
                  </a:txBody>
                  <a:tcPr marL="78193" marR="78193" marT="41450" marB="41450"/>
                </a:tc>
                <a:tc>
                  <a:txBody>
                    <a:bodyPr/>
                    <a:lstStyle/>
                    <a:p>
                      <a:pPr marL="0" marR="0" lvl="0" indent="0" algn="l" defTabSz="1052739" rtl="0" eaLnBrk="1" fontAlgn="auto" latinLnBrk="0" hangingPunct="1">
                        <a:lnSpc>
                          <a:spcPct val="100000"/>
                        </a:lnSpc>
                        <a:spcBef>
                          <a:spcPts val="0"/>
                        </a:spcBef>
                        <a:spcAft>
                          <a:spcPts val="0"/>
                        </a:spcAft>
                        <a:buClrTx/>
                        <a:buSzTx/>
                        <a:buFontTx/>
                        <a:buNone/>
                        <a:tabLst/>
                        <a:defRPr/>
                      </a:pPr>
                      <a:r>
                        <a:rPr lang="en-ZA" sz="1900" kern="1200" dirty="0" smtClean="0">
                          <a:solidFill>
                            <a:schemeClr val="dk1"/>
                          </a:solidFill>
                          <a:effectLst/>
                          <a:latin typeface="+mn-lt"/>
                          <a:ea typeface="+mn-ea"/>
                          <a:cs typeface="+mn-cs"/>
                        </a:rPr>
                        <a:t>Baby marrows</a:t>
                      </a:r>
                      <a:br>
                        <a:rPr lang="en-ZA" sz="1900" kern="1200" dirty="0" smtClean="0">
                          <a:solidFill>
                            <a:schemeClr val="dk1"/>
                          </a:solidFill>
                          <a:effectLst/>
                          <a:latin typeface="+mn-lt"/>
                          <a:ea typeface="+mn-ea"/>
                          <a:cs typeface="+mn-cs"/>
                        </a:rPr>
                      </a:br>
                      <a:r>
                        <a:rPr lang="en-ZA" sz="1900" kern="1200" dirty="0" smtClean="0">
                          <a:solidFill>
                            <a:schemeClr val="dk1"/>
                          </a:solidFill>
                          <a:effectLst/>
                          <a:latin typeface="+mn-lt"/>
                          <a:ea typeface="+mn-ea"/>
                          <a:cs typeface="+mn-cs"/>
                        </a:rPr>
                        <a:t>Baby Patty pans</a:t>
                      </a:r>
                      <a:br>
                        <a:rPr lang="en-ZA" sz="1900" kern="1200" dirty="0" smtClean="0">
                          <a:solidFill>
                            <a:schemeClr val="dk1"/>
                          </a:solidFill>
                          <a:effectLst/>
                          <a:latin typeface="+mn-lt"/>
                          <a:ea typeface="+mn-ea"/>
                          <a:cs typeface="+mn-cs"/>
                        </a:rPr>
                      </a:br>
                      <a:r>
                        <a:rPr lang="en-ZA" sz="1900" kern="1200" dirty="0" smtClean="0">
                          <a:solidFill>
                            <a:schemeClr val="dk1"/>
                          </a:solidFill>
                          <a:effectLst/>
                          <a:latin typeface="+mn-lt"/>
                          <a:ea typeface="+mn-ea"/>
                          <a:cs typeface="+mn-cs"/>
                        </a:rPr>
                        <a:t>Fennel</a:t>
                      </a:r>
                      <a:br>
                        <a:rPr lang="en-ZA" sz="1900" kern="1200" dirty="0" smtClean="0">
                          <a:solidFill>
                            <a:schemeClr val="dk1"/>
                          </a:solidFill>
                          <a:effectLst/>
                          <a:latin typeface="+mn-lt"/>
                          <a:ea typeface="+mn-ea"/>
                          <a:cs typeface="+mn-cs"/>
                        </a:rPr>
                      </a:br>
                      <a:r>
                        <a:rPr lang="en-ZA" sz="1900" kern="1200" dirty="0" smtClean="0">
                          <a:solidFill>
                            <a:schemeClr val="dk1"/>
                          </a:solidFill>
                          <a:effectLst/>
                          <a:latin typeface="+mn-lt"/>
                          <a:ea typeface="+mn-ea"/>
                          <a:cs typeface="+mn-cs"/>
                        </a:rPr>
                        <a:t>Baby carrots</a:t>
                      </a:r>
                      <a:br>
                        <a:rPr lang="en-ZA" sz="1900" kern="1200" dirty="0" smtClean="0">
                          <a:solidFill>
                            <a:schemeClr val="dk1"/>
                          </a:solidFill>
                          <a:effectLst/>
                          <a:latin typeface="+mn-lt"/>
                          <a:ea typeface="+mn-ea"/>
                          <a:cs typeface="+mn-cs"/>
                        </a:rPr>
                      </a:br>
                      <a:r>
                        <a:rPr lang="en-ZA" sz="1900" kern="1200" dirty="0" smtClean="0">
                          <a:solidFill>
                            <a:schemeClr val="dk1"/>
                          </a:solidFill>
                          <a:effectLst/>
                          <a:latin typeface="+mn-lt"/>
                          <a:ea typeface="+mn-ea"/>
                          <a:cs typeface="+mn-cs"/>
                        </a:rPr>
                        <a:t>Baby cabbage/turnips </a:t>
                      </a:r>
                      <a:br>
                        <a:rPr lang="en-ZA" sz="1900" kern="1200" dirty="0" smtClean="0">
                          <a:solidFill>
                            <a:schemeClr val="dk1"/>
                          </a:solidFill>
                          <a:effectLst/>
                          <a:latin typeface="+mn-lt"/>
                          <a:ea typeface="+mn-ea"/>
                          <a:cs typeface="+mn-cs"/>
                        </a:rPr>
                      </a:br>
                      <a:r>
                        <a:rPr lang="en-ZA" sz="1900" kern="1200" dirty="0" smtClean="0">
                          <a:solidFill>
                            <a:schemeClr val="dk1"/>
                          </a:solidFill>
                          <a:effectLst/>
                          <a:latin typeface="+mn-lt"/>
                          <a:ea typeface="+mn-ea"/>
                          <a:cs typeface="+mn-cs"/>
                        </a:rPr>
                        <a:t>Baby squash </a:t>
                      </a:r>
                      <a:br>
                        <a:rPr lang="en-ZA" sz="1900" kern="1200" dirty="0" smtClean="0">
                          <a:solidFill>
                            <a:schemeClr val="dk1"/>
                          </a:solidFill>
                          <a:effectLst/>
                          <a:latin typeface="+mn-lt"/>
                          <a:ea typeface="+mn-ea"/>
                          <a:cs typeface="+mn-cs"/>
                        </a:rPr>
                      </a:br>
                      <a:r>
                        <a:rPr lang="en-ZA" sz="1900" kern="1200" dirty="0" smtClean="0">
                          <a:solidFill>
                            <a:schemeClr val="dk1"/>
                          </a:solidFill>
                          <a:effectLst/>
                          <a:latin typeface="+mn-lt"/>
                          <a:ea typeface="+mn-ea"/>
                          <a:cs typeface="+mn-cs"/>
                        </a:rPr>
                        <a:t>Leeks</a:t>
                      </a:r>
                      <a:br>
                        <a:rPr lang="en-ZA" sz="1900" kern="1200" dirty="0" smtClean="0">
                          <a:solidFill>
                            <a:schemeClr val="dk1"/>
                          </a:solidFill>
                          <a:effectLst/>
                          <a:latin typeface="+mn-lt"/>
                          <a:ea typeface="+mn-ea"/>
                          <a:cs typeface="+mn-cs"/>
                        </a:rPr>
                      </a:br>
                      <a:r>
                        <a:rPr lang="en-ZA" sz="1900" kern="1200" dirty="0" smtClean="0">
                          <a:solidFill>
                            <a:schemeClr val="dk1"/>
                          </a:solidFill>
                          <a:effectLst/>
                          <a:latin typeface="+mn-lt"/>
                          <a:ea typeface="+mn-ea"/>
                          <a:cs typeface="+mn-cs"/>
                        </a:rPr>
                        <a:t>Beetroot</a:t>
                      </a:r>
                    </a:p>
                    <a:p>
                      <a:endParaRPr lang="en-US" sz="1500" dirty="0">
                        <a:latin typeface="Arial" panose="020B0604020202020204" pitchFamily="34" charset="0"/>
                        <a:cs typeface="Arial" panose="020B0604020202020204" pitchFamily="34" charset="0"/>
                      </a:endParaRPr>
                    </a:p>
                  </a:txBody>
                  <a:tcPr marL="78193" marR="78193" marT="41450" marB="41450"/>
                </a:tc>
                <a:extLst>
                  <a:ext uri="{0D108BD9-81ED-4DB2-BD59-A6C34878D82A}">
                    <a16:rowId xmlns="" xmlns:a16="http://schemas.microsoft.com/office/drawing/2014/main" val="10002"/>
                  </a:ext>
                </a:extLst>
              </a:tr>
            </a:tbl>
          </a:graphicData>
        </a:graphic>
      </p:graphicFrame>
      <p:pic>
        <p:nvPicPr>
          <p:cNvPr id="7" name="Picture 6"/>
          <p:cNvPicPr>
            <a:picLocks noChangeAspect="1"/>
          </p:cNvPicPr>
          <p:nvPr/>
        </p:nvPicPr>
        <p:blipFill>
          <a:blip r:embed="rId2"/>
          <a:stretch>
            <a:fillRect/>
          </a:stretch>
        </p:blipFill>
        <p:spPr>
          <a:xfrm>
            <a:off x="538393" y="6018310"/>
            <a:ext cx="2592734" cy="839692"/>
          </a:xfrm>
          <a:prstGeom prst="rect">
            <a:avLst/>
          </a:prstGeom>
        </p:spPr>
      </p:pic>
    </p:spTree>
    <p:extLst>
      <p:ext uri="{BB962C8B-B14F-4D97-AF65-F5344CB8AC3E}">
        <p14:creationId xmlns:p14="http://schemas.microsoft.com/office/powerpoint/2010/main" val="670751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631230" y="0"/>
            <a:ext cx="7848962" cy="881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smtClean="0">
                <a:solidFill>
                  <a:srgbClr val="000000"/>
                </a:solidFill>
                <a:latin typeface="Calibri" pitchFamily="34" charset="0"/>
                <a:cs typeface="Arial" charset="0"/>
              </a:rPr>
              <a:t/>
            </a:r>
            <a:br>
              <a:rPr lang="en-US" altLang="en-US" dirty="0" smtClean="0">
                <a:solidFill>
                  <a:srgbClr val="000000"/>
                </a:solidFill>
                <a:latin typeface="Calibri" pitchFamily="34" charset="0"/>
                <a:cs typeface="Arial" charset="0"/>
              </a:rPr>
            </a:br>
            <a:endParaRPr lang="en-US" altLang="en-US" dirty="0" smtClean="0">
              <a:latin typeface="Arial" charset="0"/>
              <a:cs typeface="Arial" charset="0"/>
            </a:endParaRPr>
          </a:p>
        </p:txBody>
      </p:sp>
      <p:sp>
        <p:nvSpPr>
          <p:cNvPr id="3" name="Content Placeholder 2"/>
          <p:cNvSpPr>
            <a:spLocks noGrp="1"/>
          </p:cNvSpPr>
          <p:nvPr>
            <p:ph idx="1"/>
          </p:nvPr>
        </p:nvSpPr>
        <p:spPr>
          <a:xfrm>
            <a:off x="616297" y="1305943"/>
            <a:ext cx="7848962" cy="4538403"/>
          </a:xfrm>
        </p:spPr>
        <p:txBody>
          <a:bodyPr/>
          <a:lstStyle/>
          <a:p>
            <a:pPr marL="0">
              <a:spcBef>
                <a:spcPts val="0"/>
              </a:spcBef>
              <a:spcAft>
                <a:spcPts val="0"/>
              </a:spcAft>
              <a:defRPr/>
            </a:pPr>
            <a:r>
              <a:rPr lang="en-US" dirty="0" smtClean="0">
                <a:solidFill>
                  <a:srgbClr val="000000"/>
                </a:solidFill>
                <a:latin typeface="Calibri"/>
                <a:ea typeface="Calibri"/>
              </a:rPr>
              <a:t> </a:t>
            </a:r>
            <a:endParaRPr lang="en-US" dirty="0">
              <a:latin typeface="Calibri"/>
              <a:ea typeface="Calibri"/>
            </a:endParaRPr>
          </a:p>
          <a:p>
            <a:pPr>
              <a:defRPr/>
            </a:pPr>
            <a:endParaRPr lang="en-US" dirty="0"/>
          </a:p>
        </p:txBody>
      </p:sp>
      <p:sp>
        <p:nvSpPr>
          <p:cNvPr id="14340"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a:lstStyle/>
          <a:p>
            <a:fld id="{9A1A4D45-E1DF-4F62-B80F-47EDE18A604C}" type="slidenum">
              <a:rPr lang="en-ZA" altLang="en-US"/>
              <a:pPr/>
              <a:t>14</a:t>
            </a:fld>
            <a:endParaRPr lang="en-ZA" altLang="en-US" dirty="0"/>
          </a:p>
        </p:txBody>
      </p:sp>
      <p:sp>
        <p:nvSpPr>
          <p:cNvPr id="14341" name="Title 1"/>
          <p:cNvSpPr txBox="1">
            <a:spLocks/>
          </p:cNvSpPr>
          <p:nvPr/>
        </p:nvSpPr>
        <p:spPr bwMode="auto">
          <a:xfrm>
            <a:off x="652013" y="27711"/>
            <a:ext cx="7848962" cy="67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defTabSz="917889" eaLnBrk="0" fontAlgn="base" hangingPunct="0">
              <a:spcBef>
                <a:spcPct val="0"/>
              </a:spcBef>
              <a:spcAft>
                <a:spcPct val="0"/>
              </a:spcAft>
            </a:pPr>
            <a:r>
              <a:rPr lang="en-US" altLang="en-US" b="1" dirty="0" smtClean="0">
                <a:solidFill>
                  <a:srgbClr val="008000"/>
                </a:solidFill>
                <a:latin typeface="Arial" charset="0"/>
                <a:cs typeface="Arial" charset="0"/>
              </a:rPr>
              <a:t>Some of the (special) export markets …. </a:t>
            </a:r>
          </a:p>
        </p:txBody>
      </p:sp>
      <p:graphicFrame>
        <p:nvGraphicFramePr>
          <p:cNvPr id="6" name="Table 5"/>
          <p:cNvGraphicFramePr>
            <a:graphicFrameLocks noGrp="1"/>
          </p:cNvGraphicFramePr>
          <p:nvPr>
            <p:extLst>
              <p:ext uri="{D42A27DB-BD31-4B8C-83A1-F6EECF244321}">
                <p14:modId xmlns:p14="http://schemas.microsoft.com/office/powerpoint/2010/main" val="2704090735"/>
              </p:ext>
            </p:extLst>
          </p:nvPr>
        </p:nvGraphicFramePr>
        <p:xfrm>
          <a:off x="570886" y="837016"/>
          <a:ext cx="8039715" cy="5148148"/>
        </p:xfrm>
        <a:graphic>
          <a:graphicData uri="http://schemas.openxmlformats.org/drawingml/2006/table">
            <a:tbl>
              <a:tblPr firstRow="1" bandRow="1">
                <a:tableStyleId>{5C22544A-7EE6-4342-B048-85BDC9FD1C3A}</a:tableStyleId>
              </a:tblPr>
              <a:tblGrid>
                <a:gridCol w="1410088">
                  <a:extLst>
                    <a:ext uri="{9D8B030D-6E8A-4147-A177-3AD203B41FA5}">
                      <a16:colId xmlns="" xmlns:a16="http://schemas.microsoft.com/office/drawing/2014/main" val="20000"/>
                    </a:ext>
                  </a:extLst>
                </a:gridCol>
                <a:gridCol w="6629627">
                  <a:extLst>
                    <a:ext uri="{9D8B030D-6E8A-4147-A177-3AD203B41FA5}">
                      <a16:colId xmlns="" xmlns:a16="http://schemas.microsoft.com/office/drawing/2014/main" val="20001"/>
                    </a:ext>
                  </a:extLst>
                </a:gridCol>
              </a:tblGrid>
              <a:tr h="336283">
                <a:tc>
                  <a:txBody>
                    <a:bodyPr/>
                    <a:lstStyle/>
                    <a:p>
                      <a:r>
                        <a:rPr lang="en-US" sz="1500" dirty="0" smtClean="0">
                          <a:latin typeface="Arial" panose="020B0604020202020204" pitchFamily="34" charset="0"/>
                          <a:cs typeface="Arial" panose="020B0604020202020204" pitchFamily="34" charset="0"/>
                        </a:rPr>
                        <a:t>Country</a:t>
                      </a:r>
                      <a:r>
                        <a:rPr lang="en-US" sz="1500" baseline="0" dirty="0" smtClean="0">
                          <a:latin typeface="Arial" panose="020B0604020202020204" pitchFamily="34" charset="0"/>
                          <a:cs typeface="Arial" panose="020B0604020202020204" pitchFamily="34" charset="0"/>
                        </a:rPr>
                        <a:t> </a:t>
                      </a:r>
                      <a:endParaRPr lang="en-US" sz="1500" dirty="0">
                        <a:latin typeface="Arial" panose="020B0604020202020204" pitchFamily="34" charset="0"/>
                        <a:cs typeface="Arial" panose="020B0604020202020204" pitchFamily="34" charset="0"/>
                      </a:endParaRPr>
                    </a:p>
                  </a:txBody>
                  <a:tcPr marL="78193" marR="78193" marT="41459" marB="41459"/>
                </a:tc>
                <a:tc>
                  <a:txBody>
                    <a:bodyPr/>
                    <a:lstStyle/>
                    <a:p>
                      <a:r>
                        <a:rPr lang="en-US" sz="1500" dirty="0" smtClean="0">
                          <a:latin typeface="Arial" panose="020B0604020202020204" pitchFamily="34" charset="0"/>
                          <a:cs typeface="Arial" panose="020B0604020202020204" pitchFamily="34" charset="0"/>
                        </a:rPr>
                        <a:t>Commodities </a:t>
                      </a:r>
                      <a:endParaRPr lang="en-US" sz="1500" dirty="0">
                        <a:latin typeface="Arial" panose="020B0604020202020204" pitchFamily="34" charset="0"/>
                        <a:cs typeface="Arial" panose="020B0604020202020204" pitchFamily="34" charset="0"/>
                      </a:endParaRPr>
                    </a:p>
                  </a:txBody>
                  <a:tcPr marL="78193" marR="78193" marT="41459" marB="41459"/>
                </a:tc>
                <a:extLst>
                  <a:ext uri="{0D108BD9-81ED-4DB2-BD59-A6C34878D82A}">
                    <a16:rowId xmlns="" xmlns:a16="http://schemas.microsoft.com/office/drawing/2014/main" val="10000"/>
                  </a:ext>
                </a:extLst>
              </a:tr>
              <a:tr h="336283">
                <a:tc>
                  <a:txBody>
                    <a:bodyPr/>
                    <a:lstStyle/>
                    <a:p>
                      <a:r>
                        <a:rPr lang="en-US" sz="1500" b="1" dirty="0" smtClean="0">
                          <a:latin typeface="Arial" panose="020B0604020202020204" pitchFamily="34" charset="0"/>
                          <a:cs typeface="Arial" panose="020B0604020202020204" pitchFamily="34" charset="0"/>
                        </a:rPr>
                        <a:t>China</a:t>
                      </a:r>
                      <a:r>
                        <a:rPr lang="en-US" sz="1500" b="1" baseline="0" dirty="0" smtClean="0">
                          <a:latin typeface="Arial" panose="020B0604020202020204" pitchFamily="34" charset="0"/>
                          <a:cs typeface="Arial" panose="020B0604020202020204" pitchFamily="34" charset="0"/>
                        </a:rPr>
                        <a:t> </a:t>
                      </a:r>
                      <a:endParaRPr lang="en-US" sz="1500" b="1" dirty="0">
                        <a:latin typeface="Arial" panose="020B0604020202020204" pitchFamily="34" charset="0"/>
                        <a:cs typeface="Arial" panose="020B0604020202020204" pitchFamily="34" charset="0"/>
                      </a:endParaRPr>
                    </a:p>
                  </a:txBody>
                  <a:tcPr marL="78193" marR="78193" marT="41459" marB="41459"/>
                </a:tc>
                <a:tc>
                  <a:txBody>
                    <a:bodyPr/>
                    <a:lstStyle/>
                    <a:p>
                      <a:r>
                        <a:rPr lang="en-US" sz="1500" dirty="0" smtClean="0">
                          <a:latin typeface="Arial" panose="020B0604020202020204" pitchFamily="34" charset="0"/>
                          <a:cs typeface="Arial" panose="020B0604020202020204" pitchFamily="34" charset="0"/>
                        </a:rPr>
                        <a:t>Citrus,</a:t>
                      </a:r>
                      <a:r>
                        <a:rPr lang="en-US" sz="1500" baseline="0" dirty="0" smtClean="0">
                          <a:latin typeface="Arial" panose="020B0604020202020204" pitchFamily="34" charset="0"/>
                          <a:cs typeface="Arial" panose="020B0604020202020204" pitchFamily="34" charset="0"/>
                        </a:rPr>
                        <a:t> Table grapes, Pears, apples, Lucerne, Maize </a:t>
                      </a:r>
                      <a:endParaRPr lang="en-US" sz="1500" dirty="0">
                        <a:latin typeface="Arial" panose="020B0604020202020204" pitchFamily="34" charset="0"/>
                        <a:cs typeface="Arial" panose="020B0604020202020204" pitchFamily="34" charset="0"/>
                      </a:endParaRPr>
                    </a:p>
                  </a:txBody>
                  <a:tcPr marL="78193" marR="78193" marT="41459" marB="41459"/>
                </a:tc>
                <a:extLst>
                  <a:ext uri="{0D108BD9-81ED-4DB2-BD59-A6C34878D82A}">
                    <a16:rowId xmlns="" xmlns:a16="http://schemas.microsoft.com/office/drawing/2014/main" val="10001"/>
                  </a:ext>
                </a:extLst>
              </a:tr>
              <a:tr h="552884">
                <a:tc>
                  <a:txBody>
                    <a:bodyPr/>
                    <a:lstStyle/>
                    <a:p>
                      <a:r>
                        <a:rPr lang="en-US" sz="1500" b="1" dirty="0" smtClean="0">
                          <a:latin typeface="Arial" panose="020B0604020202020204" pitchFamily="34" charset="0"/>
                          <a:cs typeface="Arial" panose="020B0604020202020204" pitchFamily="34" charset="0"/>
                        </a:rPr>
                        <a:t>EU </a:t>
                      </a:r>
                      <a:endParaRPr lang="en-US" sz="1500" b="1" dirty="0">
                        <a:latin typeface="Arial" panose="020B0604020202020204" pitchFamily="34" charset="0"/>
                        <a:cs typeface="Arial" panose="020B0604020202020204" pitchFamily="34" charset="0"/>
                      </a:endParaRPr>
                    </a:p>
                  </a:txBody>
                  <a:tcPr marL="78193" marR="78193" marT="41459" marB="41459"/>
                </a:tc>
                <a:tc>
                  <a:txBody>
                    <a:bodyPr/>
                    <a:lstStyle/>
                    <a:p>
                      <a:r>
                        <a:rPr lang="en-US" sz="1500" dirty="0" smtClean="0">
                          <a:latin typeface="Arial" panose="020B0604020202020204" pitchFamily="34" charset="0"/>
                          <a:cs typeface="Arial" panose="020B0604020202020204" pitchFamily="34" charset="0"/>
                        </a:rPr>
                        <a:t>Citrus, Pomegranate, Mangoes,</a:t>
                      </a:r>
                      <a:r>
                        <a:rPr lang="en-US" sz="1500" baseline="0" dirty="0" smtClean="0">
                          <a:latin typeface="Arial" panose="020B0604020202020204" pitchFamily="34" charset="0"/>
                          <a:cs typeface="Arial" panose="020B0604020202020204" pitchFamily="34" charset="0"/>
                        </a:rPr>
                        <a:t> Chillies, Eggplant, peach, Nectarines, cherries </a:t>
                      </a:r>
                      <a:endParaRPr lang="en-US" sz="1500" dirty="0">
                        <a:latin typeface="Arial" panose="020B0604020202020204" pitchFamily="34" charset="0"/>
                        <a:cs typeface="Arial" panose="020B0604020202020204" pitchFamily="34" charset="0"/>
                      </a:endParaRPr>
                    </a:p>
                  </a:txBody>
                  <a:tcPr marL="78193" marR="78193" marT="41459" marB="41459"/>
                </a:tc>
                <a:extLst>
                  <a:ext uri="{0D108BD9-81ED-4DB2-BD59-A6C34878D82A}">
                    <a16:rowId xmlns="" xmlns:a16="http://schemas.microsoft.com/office/drawing/2014/main" val="10002"/>
                  </a:ext>
                </a:extLst>
              </a:tr>
              <a:tr h="336283">
                <a:tc>
                  <a:txBody>
                    <a:bodyPr/>
                    <a:lstStyle/>
                    <a:p>
                      <a:r>
                        <a:rPr lang="en-US" sz="1500" b="1" dirty="0" smtClean="0">
                          <a:latin typeface="Arial" panose="020B0604020202020204" pitchFamily="34" charset="0"/>
                          <a:cs typeface="Arial" panose="020B0604020202020204" pitchFamily="34" charset="0"/>
                        </a:rPr>
                        <a:t>Israel </a:t>
                      </a:r>
                      <a:endParaRPr lang="en-US" sz="1500" b="1" dirty="0">
                        <a:latin typeface="Arial" panose="020B0604020202020204" pitchFamily="34" charset="0"/>
                        <a:cs typeface="Arial" panose="020B0604020202020204" pitchFamily="34" charset="0"/>
                      </a:endParaRPr>
                    </a:p>
                  </a:txBody>
                  <a:tcPr marL="78193" marR="78193" marT="41459" marB="41459"/>
                </a:tc>
                <a:tc>
                  <a:txBody>
                    <a:bodyPr/>
                    <a:lstStyle/>
                    <a:p>
                      <a:r>
                        <a:rPr lang="en-US" sz="1500" dirty="0" smtClean="0">
                          <a:latin typeface="Arial" panose="020B0604020202020204" pitchFamily="34" charset="0"/>
                          <a:cs typeface="Arial" panose="020B0604020202020204" pitchFamily="34" charset="0"/>
                        </a:rPr>
                        <a:t>Table</a:t>
                      </a:r>
                      <a:r>
                        <a:rPr lang="en-US" sz="1500" baseline="0" dirty="0" smtClean="0">
                          <a:latin typeface="Arial" panose="020B0604020202020204" pitchFamily="34" charset="0"/>
                          <a:cs typeface="Arial" panose="020B0604020202020204" pitchFamily="34" charset="0"/>
                        </a:rPr>
                        <a:t> grapes, Persimmons </a:t>
                      </a:r>
                      <a:endParaRPr lang="en-US" sz="1500" dirty="0">
                        <a:latin typeface="Arial" panose="020B0604020202020204" pitchFamily="34" charset="0"/>
                        <a:cs typeface="Arial" panose="020B0604020202020204" pitchFamily="34" charset="0"/>
                      </a:endParaRPr>
                    </a:p>
                  </a:txBody>
                  <a:tcPr marL="78193" marR="78193" marT="41459" marB="41459"/>
                </a:tc>
                <a:extLst>
                  <a:ext uri="{0D108BD9-81ED-4DB2-BD59-A6C34878D82A}">
                    <a16:rowId xmlns="" xmlns:a16="http://schemas.microsoft.com/office/drawing/2014/main" val="10003"/>
                  </a:ext>
                </a:extLst>
              </a:tr>
              <a:tr h="343267">
                <a:tc>
                  <a:txBody>
                    <a:bodyPr/>
                    <a:lstStyle/>
                    <a:p>
                      <a:r>
                        <a:rPr lang="en-US" sz="1500" b="1" dirty="0" smtClean="0">
                          <a:latin typeface="Arial" panose="020B0604020202020204" pitchFamily="34" charset="0"/>
                          <a:cs typeface="Arial" panose="020B0604020202020204" pitchFamily="34" charset="0"/>
                        </a:rPr>
                        <a:t>Japan</a:t>
                      </a:r>
                      <a:r>
                        <a:rPr lang="en-US" sz="1500" b="1" baseline="0" dirty="0" smtClean="0">
                          <a:latin typeface="Arial" panose="020B0604020202020204" pitchFamily="34" charset="0"/>
                          <a:cs typeface="Arial" panose="020B0604020202020204" pitchFamily="34" charset="0"/>
                        </a:rPr>
                        <a:t> </a:t>
                      </a:r>
                      <a:endParaRPr lang="en-US" sz="1500" b="1" dirty="0">
                        <a:latin typeface="Arial" panose="020B0604020202020204" pitchFamily="34" charset="0"/>
                        <a:cs typeface="Arial" panose="020B0604020202020204" pitchFamily="34" charset="0"/>
                      </a:endParaRPr>
                    </a:p>
                  </a:txBody>
                  <a:tcPr marL="78193" marR="78193" marT="41459" marB="41459"/>
                </a:tc>
                <a:tc>
                  <a:txBody>
                    <a:bodyPr/>
                    <a:lstStyle/>
                    <a:p>
                      <a:r>
                        <a:rPr lang="en-US" sz="1500" dirty="0" smtClean="0">
                          <a:latin typeface="Arial" panose="020B0604020202020204" pitchFamily="34" charset="0"/>
                          <a:cs typeface="Arial" panose="020B0604020202020204" pitchFamily="34" charset="0"/>
                        </a:rPr>
                        <a:t>Citrus,</a:t>
                      </a:r>
                      <a:r>
                        <a:rPr lang="en-US" sz="1500" baseline="0" dirty="0" smtClean="0">
                          <a:latin typeface="Arial" panose="020B0604020202020204" pitchFamily="34" charset="0"/>
                          <a:cs typeface="Arial" panose="020B0604020202020204" pitchFamily="34" charset="0"/>
                        </a:rPr>
                        <a:t> Barlinka table grapes </a:t>
                      </a:r>
                      <a:endParaRPr lang="en-US" sz="1500" dirty="0">
                        <a:latin typeface="Arial" panose="020B0604020202020204" pitchFamily="34" charset="0"/>
                        <a:cs typeface="Arial" panose="020B0604020202020204" pitchFamily="34" charset="0"/>
                      </a:endParaRPr>
                    </a:p>
                  </a:txBody>
                  <a:tcPr marL="78193" marR="78193" marT="41459" marB="41459"/>
                </a:tc>
                <a:extLst>
                  <a:ext uri="{0D108BD9-81ED-4DB2-BD59-A6C34878D82A}">
                    <a16:rowId xmlns="" xmlns:a16="http://schemas.microsoft.com/office/drawing/2014/main" val="10004"/>
                  </a:ext>
                </a:extLst>
              </a:tr>
              <a:tr h="336283">
                <a:tc>
                  <a:txBody>
                    <a:bodyPr/>
                    <a:lstStyle/>
                    <a:p>
                      <a:r>
                        <a:rPr lang="en-US" sz="1500" b="1" dirty="0" smtClean="0">
                          <a:latin typeface="Arial" panose="020B0604020202020204" pitchFamily="34" charset="0"/>
                          <a:cs typeface="Arial" panose="020B0604020202020204" pitchFamily="34" charset="0"/>
                        </a:rPr>
                        <a:t>Mexico</a:t>
                      </a:r>
                      <a:endParaRPr lang="en-US" sz="1500" b="1" dirty="0">
                        <a:latin typeface="Arial" panose="020B0604020202020204" pitchFamily="34" charset="0"/>
                        <a:cs typeface="Arial" panose="020B0604020202020204" pitchFamily="34" charset="0"/>
                      </a:endParaRPr>
                    </a:p>
                  </a:txBody>
                  <a:tcPr marL="78193" marR="78193" marT="41459" marB="41459"/>
                </a:tc>
                <a:tc>
                  <a:txBody>
                    <a:bodyPr/>
                    <a:lstStyle/>
                    <a:p>
                      <a:r>
                        <a:rPr lang="en-US" sz="1500" dirty="0" smtClean="0">
                          <a:latin typeface="Arial" panose="020B0604020202020204" pitchFamily="34" charset="0"/>
                          <a:cs typeface="Arial" panose="020B0604020202020204" pitchFamily="34" charset="0"/>
                        </a:rPr>
                        <a:t>Apple,</a:t>
                      </a:r>
                      <a:r>
                        <a:rPr lang="en-US" sz="1500" baseline="0" dirty="0" smtClean="0">
                          <a:latin typeface="Arial" panose="020B0604020202020204" pitchFamily="34" charset="0"/>
                          <a:cs typeface="Arial" panose="020B0604020202020204" pitchFamily="34" charset="0"/>
                        </a:rPr>
                        <a:t> Pears </a:t>
                      </a:r>
                      <a:endParaRPr lang="en-US" sz="1500" dirty="0">
                        <a:latin typeface="Arial" panose="020B0604020202020204" pitchFamily="34" charset="0"/>
                        <a:cs typeface="Arial" panose="020B0604020202020204" pitchFamily="34" charset="0"/>
                      </a:endParaRPr>
                    </a:p>
                  </a:txBody>
                  <a:tcPr marL="78193" marR="78193" marT="41459" marB="41459"/>
                </a:tc>
                <a:extLst>
                  <a:ext uri="{0D108BD9-81ED-4DB2-BD59-A6C34878D82A}">
                    <a16:rowId xmlns="" xmlns:a16="http://schemas.microsoft.com/office/drawing/2014/main" val="10005"/>
                  </a:ext>
                </a:extLst>
              </a:tr>
              <a:tr h="336283">
                <a:tc>
                  <a:txBody>
                    <a:bodyPr/>
                    <a:lstStyle/>
                    <a:p>
                      <a:r>
                        <a:rPr lang="en-US" sz="1500" b="1" dirty="0" smtClean="0">
                          <a:latin typeface="Arial" panose="020B0604020202020204" pitchFamily="34" charset="0"/>
                          <a:cs typeface="Arial" panose="020B0604020202020204" pitchFamily="34" charset="0"/>
                        </a:rPr>
                        <a:t>South Korea </a:t>
                      </a:r>
                      <a:endParaRPr lang="en-US" sz="1500" b="1" dirty="0">
                        <a:latin typeface="Arial" panose="020B0604020202020204" pitchFamily="34" charset="0"/>
                        <a:cs typeface="Arial" panose="020B0604020202020204" pitchFamily="34" charset="0"/>
                      </a:endParaRPr>
                    </a:p>
                  </a:txBody>
                  <a:tcPr marL="78193" marR="78193" marT="41459" marB="41459"/>
                </a:tc>
                <a:tc>
                  <a:txBody>
                    <a:bodyPr/>
                    <a:lstStyle/>
                    <a:p>
                      <a:r>
                        <a:rPr lang="en-US" sz="1500" dirty="0" smtClean="0">
                          <a:latin typeface="Arial" panose="020B0604020202020204" pitchFamily="34" charset="0"/>
                          <a:cs typeface="Arial" panose="020B0604020202020204" pitchFamily="34" charset="0"/>
                        </a:rPr>
                        <a:t>Citrus </a:t>
                      </a:r>
                      <a:endParaRPr lang="en-US" sz="1500" dirty="0">
                        <a:latin typeface="Arial" panose="020B0604020202020204" pitchFamily="34" charset="0"/>
                        <a:cs typeface="Arial" panose="020B0604020202020204" pitchFamily="34" charset="0"/>
                      </a:endParaRPr>
                    </a:p>
                  </a:txBody>
                  <a:tcPr marL="78193" marR="78193" marT="41459" marB="41459"/>
                </a:tc>
                <a:extLst>
                  <a:ext uri="{0D108BD9-81ED-4DB2-BD59-A6C34878D82A}">
                    <a16:rowId xmlns="" xmlns:a16="http://schemas.microsoft.com/office/drawing/2014/main" val="10006"/>
                  </a:ext>
                </a:extLst>
              </a:tr>
              <a:tr h="336283">
                <a:tc>
                  <a:txBody>
                    <a:bodyPr/>
                    <a:lstStyle/>
                    <a:p>
                      <a:r>
                        <a:rPr lang="en-US" sz="1500" b="1" dirty="0" smtClean="0">
                          <a:latin typeface="Arial" panose="020B0604020202020204" pitchFamily="34" charset="0"/>
                          <a:cs typeface="Arial" panose="020B0604020202020204" pitchFamily="34" charset="0"/>
                        </a:rPr>
                        <a:t>Mexico </a:t>
                      </a:r>
                      <a:endParaRPr lang="en-US" sz="1500" b="1" dirty="0">
                        <a:latin typeface="Arial" panose="020B0604020202020204" pitchFamily="34" charset="0"/>
                        <a:cs typeface="Arial" panose="020B0604020202020204" pitchFamily="34" charset="0"/>
                      </a:endParaRPr>
                    </a:p>
                  </a:txBody>
                  <a:tcPr marL="78193" marR="78193" marT="41459" marB="41459"/>
                </a:tc>
                <a:tc>
                  <a:txBody>
                    <a:bodyPr/>
                    <a:lstStyle/>
                    <a:p>
                      <a:r>
                        <a:rPr lang="en-US" sz="1500" dirty="0" smtClean="0">
                          <a:latin typeface="Arial" panose="020B0604020202020204" pitchFamily="34" charset="0"/>
                          <a:cs typeface="Arial" panose="020B0604020202020204" pitchFamily="34" charset="0"/>
                        </a:rPr>
                        <a:t>Apples, Pears </a:t>
                      </a:r>
                      <a:endParaRPr lang="en-US" sz="1500" dirty="0">
                        <a:latin typeface="Arial" panose="020B0604020202020204" pitchFamily="34" charset="0"/>
                        <a:cs typeface="Arial" panose="020B0604020202020204" pitchFamily="34" charset="0"/>
                      </a:endParaRPr>
                    </a:p>
                  </a:txBody>
                  <a:tcPr marL="78193" marR="78193" marT="41459" marB="41459"/>
                </a:tc>
                <a:extLst>
                  <a:ext uri="{0D108BD9-81ED-4DB2-BD59-A6C34878D82A}">
                    <a16:rowId xmlns="" xmlns:a16="http://schemas.microsoft.com/office/drawing/2014/main" val="10007"/>
                  </a:ext>
                </a:extLst>
              </a:tr>
              <a:tr h="336283">
                <a:tc>
                  <a:txBody>
                    <a:bodyPr/>
                    <a:lstStyle/>
                    <a:p>
                      <a:r>
                        <a:rPr lang="en-US" sz="1500" b="1" dirty="0" smtClean="0">
                          <a:latin typeface="Arial" panose="020B0604020202020204" pitchFamily="34" charset="0"/>
                          <a:cs typeface="Arial" panose="020B0604020202020204" pitchFamily="34" charset="0"/>
                        </a:rPr>
                        <a:t>Philippines </a:t>
                      </a:r>
                      <a:endParaRPr lang="en-US" sz="1500" b="1" dirty="0">
                        <a:latin typeface="Arial" panose="020B0604020202020204" pitchFamily="34" charset="0"/>
                        <a:cs typeface="Arial" panose="020B0604020202020204" pitchFamily="34" charset="0"/>
                      </a:endParaRPr>
                    </a:p>
                  </a:txBody>
                  <a:tcPr marL="78193" marR="78193" marT="41459" marB="41459"/>
                </a:tc>
                <a:tc>
                  <a:txBody>
                    <a:bodyPr/>
                    <a:lstStyle/>
                    <a:p>
                      <a:r>
                        <a:rPr lang="en-US" sz="1500" dirty="0" smtClean="0">
                          <a:latin typeface="Arial" panose="020B0604020202020204" pitchFamily="34" charset="0"/>
                          <a:cs typeface="Arial" panose="020B0604020202020204" pitchFamily="34" charset="0"/>
                        </a:rPr>
                        <a:t>Citrus </a:t>
                      </a:r>
                      <a:endParaRPr lang="en-US" sz="1500" dirty="0">
                        <a:latin typeface="Arial" panose="020B0604020202020204" pitchFamily="34" charset="0"/>
                        <a:cs typeface="Arial" panose="020B0604020202020204" pitchFamily="34" charset="0"/>
                      </a:endParaRPr>
                    </a:p>
                  </a:txBody>
                  <a:tcPr marL="78193" marR="78193" marT="41459" marB="41459"/>
                </a:tc>
                <a:extLst>
                  <a:ext uri="{0D108BD9-81ED-4DB2-BD59-A6C34878D82A}">
                    <a16:rowId xmlns="" xmlns:a16="http://schemas.microsoft.com/office/drawing/2014/main" val="10008"/>
                  </a:ext>
                </a:extLst>
              </a:tr>
              <a:tr h="336283">
                <a:tc>
                  <a:txBody>
                    <a:bodyPr/>
                    <a:lstStyle/>
                    <a:p>
                      <a:r>
                        <a:rPr lang="en-US" sz="1500" b="1" dirty="0" smtClean="0">
                          <a:latin typeface="Arial" panose="020B0604020202020204" pitchFamily="34" charset="0"/>
                          <a:cs typeface="Arial" panose="020B0604020202020204" pitchFamily="34" charset="0"/>
                        </a:rPr>
                        <a:t>South Korea </a:t>
                      </a:r>
                      <a:endParaRPr lang="en-US" sz="1500" b="1" dirty="0">
                        <a:latin typeface="Arial" panose="020B0604020202020204" pitchFamily="34" charset="0"/>
                        <a:cs typeface="Arial" panose="020B0604020202020204" pitchFamily="34" charset="0"/>
                      </a:endParaRPr>
                    </a:p>
                  </a:txBody>
                  <a:tcPr marL="78193" marR="78193" marT="41459" marB="41459"/>
                </a:tc>
                <a:tc>
                  <a:txBody>
                    <a:bodyPr/>
                    <a:lstStyle/>
                    <a:p>
                      <a:r>
                        <a:rPr lang="en-US" sz="1500" dirty="0" smtClean="0">
                          <a:latin typeface="Arial" panose="020B0604020202020204" pitchFamily="34" charset="0"/>
                          <a:cs typeface="Arial" panose="020B0604020202020204" pitchFamily="34" charset="0"/>
                        </a:rPr>
                        <a:t>Citrus </a:t>
                      </a:r>
                      <a:endParaRPr lang="en-US" sz="1500" dirty="0">
                        <a:latin typeface="Arial" panose="020B0604020202020204" pitchFamily="34" charset="0"/>
                        <a:cs typeface="Arial" panose="020B0604020202020204" pitchFamily="34" charset="0"/>
                      </a:endParaRPr>
                    </a:p>
                  </a:txBody>
                  <a:tcPr marL="78193" marR="78193" marT="41459" marB="41459"/>
                </a:tc>
                <a:extLst>
                  <a:ext uri="{0D108BD9-81ED-4DB2-BD59-A6C34878D82A}">
                    <a16:rowId xmlns="" xmlns:a16="http://schemas.microsoft.com/office/drawing/2014/main" val="10009"/>
                  </a:ext>
                </a:extLst>
              </a:tr>
              <a:tr h="336283">
                <a:tc>
                  <a:txBody>
                    <a:bodyPr/>
                    <a:lstStyle/>
                    <a:p>
                      <a:r>
                        <a:rPr lang="en-US" sz="1500" b="1" dirty="0" smtClean="0">
                          <a:latin typeface="Arial" panose="020B0604020202020204" pitchFamily="34" charset="0"/>
                          <a:cs typeface="Arial" panose="020B0604020202020204" pitchFamily="34" charset="0"/>
                        </a:rPr>
                        <a:t>Taiwan </a:t>
                      </a:r>
                      <a:endParaRPr lang="en-US" sz="1500" b="1" dirty="0">
                        <a:latin typeface="Arial" panose="020B0604020202020204" pitchFamily="34" charset="0"/>
                        <a:cs typeface="Arial" panose="020B0604020202020204" pitchFamily="34" charset="0"/>
                      </a:endParaRPr>
                    </a:p>
                  </a:txBody>
                  <a:tcPr marL="78193" marR="78193" marT="41459" marB="41459"/>
                </a:tc>
                <a:tc>
                  <a:txBody>
                    <a:bodyPr/>
                    <a:lstStyle/>
                    <a:p>
                      <a:r>
                        <a:rPr lang="en-US" sz="1500" dirty="0" smtClean="0">
                          <a:latin typeface="Arial" panose="020B0604020202020204" pitchFamily="34" charset="0"/>
                          <a:cs typeface="Arial" panose="020B0604020202020204" pitchFamily="34" charset="0"/>
                        </a:rPr>
                        <a:t>Apples </a:t>
                      </a:r>
                      <a:endParaRPr lang="en-US" sz="1500" dirty="0">
                        <a:latin typeface="Arial" panose="020B0604020202020204" pitchFamily="34" charset="0"/>
                        <a:cs typeface="Arial" panose="020B0604020202020204" pitchFamily="34" charset="0"/>
                      </a:endParaRPr>
                    </a:p>
                  </a:txBody>
                  <a:tcPr marL="78193" marR="78193" marT="41459" marB="41459"/>
                </a:tc>
                <a:extLst>
                  <a:ext uri="{0D108BD9-81ED-4DB2-BD59-A6C34878D82A}">
                    <a16:rowId xmlns="" xmlns:a16="http://schemas.microsoft.com/office/drawing/2014/main" val="10010"/>
                  </a:ext>
                </a:extLst>
              </a:tr>
              <a:tr h="336283">
                <a:tc>
                  <a:txBody>
                    <a:bodyPr/>
                    <a:lstStyle/>
                    <a:p>
                      <a:r>
                        <a:rPr lang="en-US" sz="1500" b="1" dirty="0" smtClean="0">
                          <a:latin typeface="Arial" panose="020B0604020202020204" pitchFamily="34" charset="0"/>
                          <a:cs typeface="Arial" panose="020B0604020202020204" pitchFamily="34" charset="0"/>
                        </a:rPr>
                        <a:t>Thailand </a:t>
                      </a:r>
                      <a:endParaRPr lang="en-US" sz="1500" b="1" dirty="0">
                        <a:latin typeface="Arial" panose="020B0604020202020204" pitchFamily="34" charset="0"/>
                        <a:cs typeface="Arial" panose="020B0604020202020204" pitchFamily="34" charset="0"/>
                      </a:endParaRPr>
                    </a:p>
                  </a:txBody>
                  <a:tcPr marL="78193" marR="78193" marT="41459" marB="41459"/>
                </a:tc>
                <a:tc>
                  <a:txBody>
                    <a:bodyPr/>
                    <a:lstStyle/>
                    <a:p>
                      <a:r>
                        <a:rPr lang="en-US" sz="1500" dirty="0" smtClean="0">
                          <a:latin typeface="Arial" panose="020B0604020202020204" pitchFamily="34" charset="0"/>
                          <a:cs typeface="Arial" panose="020B0604020202020204" pitchFamily="34" charset="0"/>
                        </a:rPr>
                        <a:t>Citrus,</a:t>
                      </a:r>
                      <a:r>
                        <a:rPr lang="en-US" sz="1500" baseline="0" dirty="0" smtClean="0">
                          <a:latin typeface="Arial" panose="020B0604020202020204" pitchFamily="34" charset="0"/>
                          <a:cs typeface="Arial" panose="020B0604020202020204" pitchFamily="34" charset="0"/>
                        </a:rPr>
                        <a:t> Table grapes </a:t>
                      </a:r>
                      <a:endParaRPr lang="en-US" sz="1500" dirty="0">
                        <a:latin typeface="Arial" panose="020B0604020202020204" pitchFamily="34" charset="0"/>
                        <a:cs typeface="Arial" panose="020B0604020202020204" pitchFamily="34" charset="0"/>
                      </a:endParaRPr>
                    </a:p>
                  </a:txBody>
                  <a:tcPr marL="78193" marR="78193" marT="41459" marB="41459"/>
                </a:tc>
                <a:extLst>
                  <a:ext uri="{0D108BD9-81ED-4DB2-BD59-A6C34878D82A}">
                    <a16:rowId xmlns="" xmlns:a16="http://schemas.microsoft.com/office/drawing/2014/main" val="10011"/>
                  </a:ext>
                </a:extLst>
              </a:tr>
              <a:tr h="552884">
                <a:tc>
                  <a:txBody>
                    <a:bodyPr/>
                    <a:lstStyle/>
                    <a:p>
                      <a:r>
                        <a:rPr lang="en-US" sz="1500" b="1" dirty="0" smtClean="0">
                          <a:latin typeface="Arial" panose="020B0604020202020204" pitchFamily="34" charset="0"/>
                          <a:cs typeface="Arial" panose="020B0604020202020204" pitchFamily="34" charset="0"/>
                        </a:rPr>
                        <a:t>USA</a:t>
                      </a:r>
                      <a:r>
                        <a:rPr lang="en-US" sz="1500" b="1" baseline="0" dirty="0" smtClean="0">
                          <a:latin typeface="Arial" panose="020B0604020202020204" pitchFamily="34" charset="0"/>
                          <a:cs typeface="Arial" panose="020B0604020202020204" pitchFamily="34" charset="0"/>
                        </a:rPr>
                        <a:t> </a:t>
                      </a:r>
                      <a:endParaRPr lang="en-US" sz="1500" b="1" dirty="0">
                        <a:latin typeface="Arial" panose="020B0604020202020204" pitchFamily="34" charset="0"/>
                        <a:cs typeface="Arial" panose="020B0604020202020204" pitchFamily="34" charset="0"/>
                      </a:endParaRPr>
                    </a:p>
                  </a:txBody>
                  <a:tcPr marL="78193" marR="78193" marT="41459" marB="41459"/>
                </a:tc>
                <a:tc>
                  <a:txBody>
                    <a:bodyPr/>
                    <a:lstStyle/>
                    <a:p>
                      <a:r>
                        <a:rPr lang="en-US" sz="1500" dirty="0" smtClean="0">
                          <a:latin typeface="Arial" panose="020B0604020202020204" pitchFamily="34" charset="0"/>
                          <a:cs typeface="Arial" panose="020B0604020202020204" pitchFamily="34" charset="0"/>
                        </a:rPr>
                        <a:t>Citrus, Litchis,</a:t>
                      </a:r>
                      <a:r>
                        <a:rPr lang="en-US" sz="1500" baseline="0" dirty="0" smtClean="0">
                          <a:latin typeface="Arial" panose="020B0604020202020204" pitchFamily="34" charset="0"/>
                          <a:cs typeface="Arial" panose="020B0604020202020204" pitchFamily="34" charset="0"/>
                        </a:rPr>
                        <a:t> Persimmons, Apples, Grapes, Nectarines, Peaches, Pears, Plums </a:t>
                      </a:r>
                      <a:endParaRPr lang="en-US" sz="1500" dirty="0">
                        <a:latin typeface="Arial" panose="020B0604020202020204" pitchFamily="34" charset="0"/>
                        <a:cs typeface="Arial" panose="020B0604020202020204" pitchFamily="34" charset="0"/>
                      </a:endParaRPr>
                    </a:p>
                  </a:txBody>
                  <a:tcPr marL="78193" marR="78193" marT="41459" marB="41459"/>
                </a:tc>
                <a:extLst>
                  <a:ext uri="{0D108BD9-81ED-4DB2-BD59-A6C34878D82A}">
                    <a16:rowId xmlns="" xmlns:a16="http://schemas.microsoft.com/office/drawing/2014/main" val="10012"/>
                  </a:ext>
                </a:extLst>
              </a:tr>
              <a:tr h="336283">
                <a:tc>
                  <a:txBody>
                    <a:bodyPr/>
                    <a:lstStyle/>
                    <a:p>
                      <a:r>
                        <a:rPr lang="en-US" sz="1500" b="1" dirty="0" smtClean="0">
                          <a:latin typeface="Arial" panose="020B0604020202020204" pitchFamily="34" charset="0"/>
                          <a:cs typeface="Arial" panose="020B0604020202020204" pitchFamily="34" charset="0"/>
                        </a:rPr>
                        <a:t>Vietnam </a:t>
                      </a:r>
                      <a:endParaRPr lang="en-US" sz="1500" b="1" dirty="0">
                        <a:latin typeface="Arial" panose="020B0604020202020204" pitchFamily="34" charset="0"/>
                        <a:cs typeface="Arial" panose="020B0604020202020204" pitchFamily="34" charset="0"/>
                      </a:endParaRPr>
                    </a:p>
                  </a:txBody>
                  <a:tcPr marL="78193" marR="78193" marT="41459" marB="41459"/>
                </a:tc>
                <a:tc>
                  <a:txBody>
                    <a:bodyPr/>
                    <a:lstStyle/>
                    <a:p>
                      <a:r>
                        <a:rPr lang="en-US" sz="1500" dirty="0" smtClean="0">
                          <a:latin typeface="Arial" panose="020B0604020202020204" pitchFamily="34" charset="0"/>
                          <a:cs typeface="Arial" panose="020B0604020202020204" pitchFamily="34" charset="0"/>
                        </a:rPr>
                        <a:t>Table grapes </a:t>
                      </a:r>
                      <a:endParaRPr lang="en-US" sz="1500" dirty="0">
                        <a:latin typeface="Arial" panose="020B0604020202020204" pitchFamily="34" charset="0"/>
                        <a:cs typeface="Arial" panose="020B0604020202020204" pitchFamily="34" charset="0"/>
                      </a:endParaRPr>
                    </a:p>
                  </a:txBody>
                  <a:tcPr marL="78193" marR="78193" marT="41459" marB="41459"/>
                </a:tc>
                <a:extLst>
                  <a:ext uri="{0D108BD9-81ED-4DB2-BD59-A6C34878D82A}">
                    <a16:rowId xmlns="" xmlns:a16="http://schemas.microsoft.com/office/drawing/2014/main" val="10013"/>
                  </a:ext>
                </a:extLst>
              </a:tr>
            </a:tbl>
          </a:graphicData>
        </a:graphic>
      </p:graphicFrame>
      <p:pic>
        <p:nvPicPr>
          <p:cNvPr id="7" name="Picture 6"/>
          <p:cNvPicPr>
            <a:picLocks noChangeAspect="1"/>
          </p:cNvPicPr>
          <p:nvPr/>
        </p:nvPicPr>
        <p:blipFill>
          <a:blip r:embed="rId2"/>
          <a:stretch>
            <a:fillRect/>
          </a:stretch>
        </p:blipFill>
        <p:spPr>
          <a:xfrm>
            <a:off x="570884" y="5985164"/>
            <a:ext cx="2335430" cy="756360"/>
          </a:xfrm>
          <a:prstGeom prst="rect">
            <a:avLst/>
          </a:prstGeom>
        </p:spPr>
      </p:pic>
    </p:spTree>
    <p:extLst>
      <p:ext uri="{BB962C8B-B14F-4D97-AF65-F5344CB8AC3E}">
        <p14:creationId xmlns:p14="http://schemas.microsoft.com/office/powerpoint/2010/main" val="608144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Challenges in the animal and processed products </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41562484"/>
              </p:ext>
            </p:extLst>
          </p:nvPr>
        </p:nvGraphicFramePr>
        <p:xfrm>
          <a:off x="615950" y="1306527"/>
          <a:ext cx="7848600" cy="4560885"/>
        </p:xfrm>
        <a:graphic>
          <a:graphicData uri="http://schemas.openxmlformats.org/drawingml/2006/table">
            <a:tbl>
              <a:tblPr firstRow="1" bandRow="1">
                <a:tableStyleId>{5C22544A-7EE6-4342-B048-85BDC9FD1C3A}</a:tableStyleId>
              </a:tblPr>
              <a:tblGrid>
                <a:gridCol w="3924300">
                  <a:extLst>
                    <a:ext uri="{9D8B030D-6E8A-4147-A177-3AD203B41FA5}">
                      <a16:colId xmlns="" xmlns:a16="http://schemas.microsoft.com/office/drawing/2014/main" val="20000"/>
                    </a:ext>
                  </a:extLst>
                </a:gridCol>
                <a:gridCol w="3924300">
                  <a:extLst>
                    <a:ext uri="{9D8B030D-6E8A-4147-A177-3AD203B41FA5}">
                      <a16:colId xmlns="" xmlns:a16="http://schemas.microsoft.com/office/drawing/2014/main" val="20001"/>
                    </a:ext>
                  </a:extLst>
                </a:gridCol>
              </a:tblGrid>
              <a:tr h="962599">
                <a:tc>
                  <a:txBody>
                    <a:bodyPr/>
                    <a:lstStyle/>
                    <a:p>
                      <a:r>
                        <a:rPr lang="en-US" sz="1800" dirty="0" smtClean="0"/>
                        <a:t>ANIMAL</a:t>
                      </a:r>
                      <a:r>
                        <a:rPr lang="en-US" sz="1800" baseline="0" dirty="0" smtClean="0"/>
                        <a:t>  PRODUCTS </a:t>
                      </a:r>
                      <a:endParaRPr lang="en-US" sz="1800" dirty="0"/>
                    </a:p>
                  </a:txBody>
                  <a:tcPr/>
                </a:tc>
                <a:tc>
                  <a:txBody>
                    <a:bodyPr/>
                    <a:lstStyle/>
                    <a:p>
                      <a:r>
                        <a:rPr lang="en-US" sz="1800" dirty="0" smtClean="0"/>
                        <a:t>PROCESSED OPRODUCTS OF PLANT AND ANIMAL MATERIAL</a:t>
                      </a:r>
                      <a:r>
                        <a:rPr lang="en-US" sz="1800" baseline="0" dirty="0" smtClean="0"/>
                        <a:t> </a:t>
                      </a:r>
                      <a:r>
                        <a:rPr lang="en-US" sz="1800" dirty="0" smtClean="0"/>
                        <a:t> </a:t>
                      </a:r>
                      <a:endParaRPr lang="en-US" sz="1800" dirty="0"/>
                    </a:p>
                  </a:txBody>
                  <a:tcPr/>
                </a:tc>
                <a:extLst>
                  <a:ext uri="{0D108BD9-81ED-4DB2-BD59-A6C34878D82A}">
                    <a16:rowId xmlns="" xmlns:a16="http://schemas.microsoft.com/office/drawing/2014/main" val="10000"/>
                  </a:ext>
                </a:extLst>
              </a:tr>
              <a:tr h="557696">
                <a:tc>
                  <a:txBody>
                    <a:bodyPr/>
                    <a:lstStyle/>
                    <a:p>
                      <a:r>
                        <a:rPr lang="en-US" sz="1800" dirty="0" smtClean="0"/>
                        <a:t>Traceability </a:t>
                      </a:r>
                      <a:endParaRPr lang="en-US" sz="1800" dirty="0"/>
                    </a:p>
                  </a:txBody>
                  <a:tcPr/>
                </a:tc>
                <a:tc>
                  <a:txBody>
                    <a:bodyPr/>
                    <a:lstStyle/>
                    <a:p>
                      <a:r>
                        <a:rPr lang="en-US" sz="1800" dirty="0" smtClean="0"/>
                        <a:t>Product development</a:t>
                      </a:r>
                      <a:r>
                        <a:rPr lang="en-US" sz="1800" baseline="0" dirty="0" smtClean="0"/>
                        <a:t> </a:t>
                      </a:r>
                      <a:endParaRPr lang="en-US" sz="1800" dirty="0"/>
                    </a:p>
                  </a:txBody>
                  <a:tcPr/>
                </a:tc>
                <a:extLst>
                  <a:ext uri="{0D108BD9-81ED-4DB2-BD59-A6C34878D82A}">
                    <a16:rowId xmlns="" xmlns:a16="http://schemas.microsoft.com/office/drawing/2014/main" val="10001"/>
                  </a:ext>
                </a:extLst>
              </a:tr>
              <a:tr h="557696">
                <a:tc>
                  <a:txBody>
                    <a:bodyPr/>
                    <a:lstStyle/>
                    <a:p>
                      <a:r>
                        <a:rPr lang="en-US" sz="1800" dirty="0" smtClean="0"/>
                        <a:t>Controlled</a:t>
                      </a:r>
                      <a:r>
                        <a:rPr lang="en-US" sz="1800" baseline="0" dirty="0" smtClean="0"/>
                        <a:t> disease </a:t>
                      </a:r>
                      <a:endParaRPr lang="en-US" sz="1800" dirty="0"/>
                    </a:p>
                  </a:txBody>
                  <a:tcPr/>
                </a:tc>
                <a:tc>
                  <a:txBody>
                    <a:bodyPr/>
                    <a:lstStyle/>
                    <a:p>
                      <a:r>
                        <a:rPr lang="en-US" sz="1800" dirty="0" smtClean="0"/>
                        <a:t>Hygiene </a:t>
                      </a:r>
                      <a:endParaRPr lang="en-US" sz="1800" dirty="0"/>
                    </a:p>
                  </a:txBody>
                  <a:tcPr/>
                </a:tc>
                <a:extLst>
                  <a:ext uri="{0D108BD9-81ED-4DB2-BD59-A6C34878D82A}">
                    <a16:rowId xmlns="" xmlns:a16="http://schemas.microsoft.com/office/drawing/2014/main" val="10002"/>
                  </a:ext>
                </a:extLst>
              </a:tr>
              <a:tr h="962599">
                <a:tc>
                  <a:txBody>
                    <a:bodyPr/>
                    <a:lstStyle/>
                    <a:p>
                      <a:r>
                        <a:rPr lang="en-US" sz="1800" dirty="0" smtClean="0"/>
                        <a:t>Disease outbreaks</a:t>
                      </a:r>
                      <a:r>
                        <a:rPr lang="en-US" sz="1800" baseline="0" dirty="0" smtClean="0"/>
                        <a:t> </a:t>
                      </a:r>
                      <a:endParaRPr lang="en-US" sz="1800" dirty="0"/>
                    </a:p>
                  </a:txBody>
                  <a:tcPr/>
                </a:tc>
                <a:tc>
                  <a:txBody>
                    <a:bodyPr/>
                    <a:lstStyle/>
                    <a:p>
                      <a:r>
                        <a:rPr lang="en-US" sz="1800" dirty="0" smtClean="0"/>
                        <a:t>Infrastructure </a:t>
                      </a:r>
                    </a:p>
                    <a:p>
                      <a:endParaRPr lang="en-US" sz="1800" dirty="0"/>
                    </a:p>
                  </a:txBody>
                  <a:tcPr/>
                </a:tc>
                <a:extLst>
                  <a:ext uri="{0D108BD9-81ED-4DB2-BD59-A6C34878D82A}">
                    <a16:rowId xmlns="" xmlns:a16="http://schemas.microsoft.com/office/drawing/2014/main" val="10003"/>
                  </a:ext>
                </a:extLst>
              </a:tr>
              <a:tr h="557696">
                <a:tc>
                  <a:txBody>
                    <a:bodyPr/>
                    <a:lstStyle/>
                    <a:p>
                      <a:r>
                        <a:rPr lang="en-US" sz="1800" dirty="0" smtClean="0"/>
                        <a:t>Health certificates</a:t>
                      </a:r>
                      <a:r>
                        <a:rPr lang="en-US" sz="1800" baseline="0" dirty="0" smtClean="0"/>
                        <a:t>  </a:t>
                      </a:r>
                      <a:endParaRPr lang="en-US" sz="1800" dirty="0"/>
                    </a:p>
                  </a:txBody>
                  <a:tcPr/>
                </a:tc>
                <a:tc>
                  <a:txBody>
                    <a:bodyPr/>
                    <a:lstStyle/>
                    <a:p>
                      <a:r>
                        <a:rPr lang="en-US" sz="1800" dirty="0" smtClean="0"/>
                        <a:t>Certification</a:t>
                      </a:r>
                      <a:r>
                        <a:rPr lang="en-US" sz="1800" baseline="0" dirty="0" smtClean="0"/>
                        <a:t> </a:t>
                      </a:r>
                      <a:endParaRPr lang="en-US" sz="1800" dirty="0"/>
                    </a:p>
                  </a:txBody>
                  <a:tcPr/>
                </a:tc>
                <a:extLst>
                  <a:ext uri="{0D108BD9-81ED-4DB2-BD59-A6C34878D82A}">
                    <a16:rowId xmlns="" xmlns:a16="http://schemas.microsoft.com/office/drawing/2014/main" val="10004"/>
                  </a:ext>
                </a:extLst>
              </a:tr>
              <a:tr h="962599">
                <a:tc>
                  <a:txBody>
                    <a:bodyPr/>
                    <a:lstStyle/>
                    <a:p>
                      <a:r>
                        <a:rPr lang="en-US" sz="1800" dirty="0" smtClean="0"/>
                        <a:t>Vaccination challenges</a:t>
                      </a:r>
                      <a:r>
                        <a:rPr lang="en-US" sz="1800" baseline="0" dirty="0" smtClean="0"/>
                        <a:t> </a:t>
                      </a:r>
                      <a:endParaRPr lang="en-US" sz="1800" dirty="0"/>
                    </a:p>
                  </a:txBody>
                  <a:tcPr/>
                </a:tc>
                <a:tc>
                  <a:txBody>
                    <a:bodyPr/>
                    <a:lstStyle/>
                    <a:p>
                      <a:r>
                        <a:rPr lang="en-US" sz="1800" dirty="0" smtClean="0"/>
                        <a:t>Non compliance</a:t>
                      </a:r>
                      <a:r>
                        <a:rPr lang="en-US" sz="1800" baseline="0" dirty="0" smtClean="0"/>
                        <a:t> with national regs, labelling, packaging </a:t>
                      </a:r>
                      <a:endParaRPr lang="en-US" sz="1800" dirty="0"/>
                    </a:p>
                  </a:txBody>
                  <a:tcPr/>
                </a:tc>
                <a:extLst>
                  <a:ext uri="{0D108BD9-81ED-4DB2-BD59-A6C34878D82A}">
                    <a16:rowId xmlns="" xmlns:a16="http://schemas.microsoft.com/office/drawing/2014/main" val="10005"/>
                  </a:ext>
                </a:extLst>
              </a:tr>
            </a:tbl>
          </a:graphicData>
        </a:graphic>
      </p:graphicFrame>
      <p:sp>
        <p:nvSpPr>
          <p:cNvPr id="4" name="Slide Number Placeholder 3"/>
          <p:cNvSpPr>
            <a:spLocks noGrp="1"/>
          </p:cNvSpPr>
          <p:nvPr>
            <p:ph type="sldNum" sz="quarter" idx="10"/>
          </p:nvPr>
        </p:nvSpPr>
        <p:spPr/>
        <p:txBody>
          <a:bodyPr/>
          <a:lstStyle/>
          <a:p>
            <a:pPr fontAlgn="base">
              <a:spcBef>
                <a:spcPct val="0"/>
              </a:spcBef>
              <a:spcAft>
                <a:spcPct val="0"/>
              </a:spcAft>
              <a:defRPr/>
            </a:pPr>
            <a:fld id="{A60F4285-A0FB-4C83-BA6C-5CE4E28BA079}" type="slidenum">
              <a:rPr lang="en-ZA" smtClean="0">
                <a:latin typeface="Arial" charset="0"/>
                <a:cs typeface="Arial" charset="0"/>
              </a:rPr>
              <a:pPr fontAlgn="base">
                <a:spcBef>
                  <a:spcPct val="0"/>
                </a:spcBef>
                <a:spcAft>
                  <a:spcPct val="0"/>
                </a:spcAft>
                <a:defRPr/>
              </a:pPr>
              <a:t>15</a:t>
            </a:fld>
            <a:endParaRPr lang="en-ZA" dirty="0">
              <a:latin typeface="Arial" charset="0"/>
              <a:cs typeface="Arial" charset="0"/>
            </a:endParaRPr>
          </a:p>
        </p:txBody>
      </p:sp>
      <p:pic>
        <p:nvPicPr>
          <p:cNvPr id="6" name="Picture 5"/>
          <p:cNvPicPr>
            <a:picLocks noChangeAspect="1"/>
          </p:cNvPicPr>
          <p:nvPr/>
        </p:nvPicPr>
        <p:blipFill>
          <a:blip r:embed="rId2"/>
          <a:stretch>
            <a:fillRect/>
          </a:stretch>
        </p:blipFill>
        <p:spPr>
          <a:xfrm>
            <a:off x="531466" y="6019800"/>
            <a:ext cx="2745134" cy="838200"/>
          </a:xfrm>
          <a:prstGeom prst="rect">
            <a:avLst/>
          </a:prstGeom>
        </p:spPr>
      </p:pic>
    </p:spTree>
    <p:extLst>
      <p:ext uri="{BB962C8B-B14F-4D97-AF65-F5344CB8AC3E}">
        <p14:creationId xmlns:p14="http://schemas.microsoft.com/office/powerpoint/2010/main" val="3888591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2500" dirty="0">
                <a:solidFill>
                  <a:srgbClr val="006600"/>
                </a:solidFill>
              </a:rPr>
              <a:t>Challenges in the </a:t>
            </a:r>
            <a:r>
              <a:rPr lang="en-ZA" altLang="en-US" sz="2500" dirty="0">
                <a:solidFill>
                  <a:srgbClr val="006600"/>
                </a:solidFill>
              </a:rPr>
              <a:t>plant </a:t>
            </a:r>
            <a:r>
              <a:rPr lang="en-ZA" altLang="en-US" sz="2500" dirty="0">
                <a:solidFill>
                  <a:srgbClr val="006600"/>
                </a:solidFill>
              </a:rPr>
              <a:t>h</a:t>
            </a:r>
            <a:r>
              <a:rPr lang="en-ZA" altLang="en-US" sz="2500" dirty="0">
                <a:solidFill>
                  <a:srgbClr val="006600"/>
                </a:solidFill>
              </a:rPr>
              <a:t>ealth environment …..</a:t>
            </a:r>
            <a:endParaRPr lang="en-US" dirty="0"/>
          </a:p>
        </p:txBody>
      </p:sp>
      <p:sp>
        <p:nvSpPr>
          <p:cNvPr id="4" name="Slide Number Placeholder 3"/>
          <p:cNvSpPr>
            <a:spLocks noGrp="1"/>
          </p:cNvSpPr>
          <p:nvPr>
            <p:ph type="sldNum" sz="quarter" idx="10"/>
          </p:nvPr>
        </p:nvSpPr>
        <p:spPr/>
        <p:txBody>
          <a:bodyPr/>
          <a:lstStyle/>
          <a:p>
            <a:pPr>
              <a:defRPr/>
            </a:pPr>
            <a:fld id="{6ED3B4BA-E1E3-460B-81C0-4D4DFECD896E}" type="slidenum">
              <a:rPr lang="en-ZA" smtClean="0"/>
              <a:pPr>
                <a:defRPr/>
              </a:pPr>
              <a:t>16</a:t>
            </a:fld>
            <a:endParaRPr lang="en-ZA" dirty="0"/>
          </a:p>
        </p:txBody>
      </p:sp>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357" y="1310660"/>
            <a:ext cx="1847236" cy="183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438" y="1339061"/>
            <a:ext cx="1724087" cy="183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Documents and Settings\RendaniTh.NDA.000\My Documents\My Pictures\mel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32" y="3749696"/>
            <a:ext cx="1737195" cy="176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0214" y="3721838"/>
            <a:ext cx="2822205" cy="176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nts and Settings\RendaniTh.NDA.000\My Documents\My Pictures\gr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6549" y="3698187"/>
            <a:ext cx="1645634" cy="168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Documents and Settings\RendaniTh.NDA.000\My Documents\My Pictures\su.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0598" y="3698187"/>
            <a:ext cx="1589658" cy="17633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3171" y="1272837"/>
            <a:ext cx="1811179" cy="184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323359" y="3172193"/>
            <a:ext cx="1828677" cy="4146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79544" tIns="39773" rIns="79544" bIns="39773" rtlCol="0" anchor="ctr"/>
          <a:lstStyle/>
          <a:p>
            <a:pPr algn="ctr" defTabSz="914169" fontAlgn="base">
              <a:spcBef>
                <a:spcPct val="0"/>
              </a:spcBef>
              <a:spcAft>
                <a:spcPct val="0"/>
              </a:spcAft>
            </a:pPr>
            <a:endParaRPr lang="en-US" sz="1400" b="1" i="1" dirty="0">
              <a:solidFill>
                <a:prstClr val="black"/>
              </a:solidFill>
            </a:endParaRPr>
          </a:p>
          <a:p>
            <a:pPr algn="ctr" defTabSz="914169" fontAlgn="base">
              <a:spcBef>
                <a:spcPct val="0"/>
              </a:spcBef>
              <a:spcAft>
                <a:spcPct val="0"/>
              </a:spcAft>
            </a:pPr>
            <a:r>
              <a:rPr lang="en-US" sz="1400" b="1" i="1" dirty="0">
                <a:solidFill>
                  <a:prstClr val="black"/>
                </a:solidFill>
              </a:rPr>
              <a:t>Tuta absoluta</a:t>
            </a:r>
          </a:p>
          <a:p>
            <a:pPr algn="ctr" defTabSz="914169" fontAlgn="base">
              <a:spcBef>
                <a:spcPct val="0"/>
              </a:spcBef>
              <a:spcAft>
                <a:spcPct val="0"/>
              </a:spcAft>
            </a:pPr>
            <a:r>
              <a:rPr lang="en-US" sz="1100" b="1" i="1" dirty="0">
                <a:solidFill>
                  <a:prstClr val="black"/>
                </a:solidFill>
              </a:rPr>
              <a:t>Present in SA   </a:t>
            </a:r>
          </a:p>
          <a:p>
            <a:pPr algn="ctr" defTabSz="914169" fontAlgn="base">
              <a:spcBef>
                <a:spcPct val="0"/>
              </a:spcBef>
              <a:spcAft>
                <a:spcPct val="0"/>
              </a:spcAft>
            </a:pPr>
            <a:endParaRPr lang="en-US" sz="1400" b="1" i="1" dirty="0">
              <a:solidFill>
                <a:prstClr val="black"/>
              </a:solidFill>
            </a:endParaRPr>
          </a:p>
        </p:txBody>
      </p:sp>
      <p:sp>
        <p:nvSpPr>
          <p:cNvPr id="15" name="Rectangle 14"/>
          <p:cNvSpPr/>
          <p:nvPr/>
        </p:nvSpPr>
        <p:spPr>
          <a:xfrm>
            <a:off x="323400" y="5413956"/>
            <a:ext cx="1600939" cy="5165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79544" tIns="39773" rIns="79544" bIns="39773" rtlCol="0" anchor="ctr"/>
          <a:lstStyle/>
          <a:p>
            <a:pPr algn="ctr" defTabSz="914169" fontAlgn="base">
              <a:spcBef>
                <a:spcPct val="0"/>
              </a:spcBef>
              <a:spcAft>
                <a:spcPct val="0"/>
              </a:spcAft>
            </a:pPr>
            <a:endParaRPr lang="en-US" sz="1400" b="1" dirty="0">
              <a:solidFill>
                <a:prstClr val="black"/>
              </a:solidFill>
            </a:endParaRPr>
          </a:p>
          <a:p>
            <a:pPr algn="ctr" defTabSz="914169" fontAlgn="base">
              <a:spcBef>
                <a:spcPct val="0"/>
              </a:spcBef>
              <a:spcAft>
                <a:spcPct val="0"/>
              </a:spcAft>
            </a:pPr>
            <a:endParaRPr lang="en-US" sz="1400" b="1" dirty="0">
              <a:solidFill>
                <a:prstClr val="black"/>
              </a:solidFill>
            </a:endParaRPr>
          </a:p>
          <a:p>
            <a:pPr algn="ctr" defTabSz="914169" fontAlgn="base">
              <a:spcBef>
                <a:spcPct val="0"/>
              </a:spcBef>
              <a:spcAft>
                <a:spcPct val="0"/>
              </a:spcAft>
            </a:pPr>
            <a:endParaRPr lang="en-US" sz="1400" b="1" dirty="0">
              <a:solidFill>
                <a:prstClr val="black"/>
              </a:solidFill>
            </a:endParaRPr>
          </a:p>
          <a:p>
            <a:pPr algn="ctr" defTabSz="914169" fontAlgn="base">
              <a:spcBef>
                <a:spcPct val="0"/>
              </a:spcBef>
              <a:spcAft>
                <a:spcPct val="0"/>
              </a:spcAft>
            </a:pPr>
            <a:r>
              <a:rPr lang="en-US" sz="1400" b="1" dirty="0">
                <a:solidFill>
                  <a:prstClr val="black"/>
                </a:solidFill>
              </a:rPr>
              <a:t>Melon fruit fly</a:t>
            </a:r>
          </a:p>
          <a:p>
            <a:pPr algn="ctr" defTabSz="914169" fontAlgn="base">
              <a:spcBef>
                <a:spcPct val="0"/>
              </a:spcBef>
              <a:spcAft>
                <a:spcPct val="0"/>
              </a:spcAft>
            </a:pPr>
            <a:r>
              <a:rPr lang="en-US" sz="900" b="1" dirty="0">
                <a:solidFill>
                  <a:srgbClr val="FF0000"/>
                </a:solidFill>
              </a:rPr>
              <a:t>Reported in Mozambique </a:t>
            </a:r>
          </a:p>
          <a:p>
            <a:pPr algn="ctr" defTabSz="914169" fontAlgn="base">
              <a:spcBef>
                <a:spcPct val="0"/>
              </a:spcBef>
              <a:spcAft>
                <a:spcPct val="0"/>
              </a:spcAft>
            </a:pPr>
            <a:endParaRPr lang="en-US" sz="1400" b="1" dirty="0">
              <a:solidFill>
                <a:prstClr val="black"/>
              </a:solidFill>
            </a:endParaRPr>
          </a:p>
          <a:p>
            <a:pPr algn="ctr" defTabSz="914169" fontAlgn="base">
              <a:spcBef>
                <a:spcPct val="0"/>
              </a:spcBef>
              <a:spcAft>
                <a:spcPct val="0"/>
              </a:spcAft>
            </a:pPr>
            <a:endParaRPr lang="en-US" sz="1400" b="1" dirty="0">
              <a:solidFill>
                <a:prstClr val="black"/>
              </a:solidFill>
            </a:endParaRPr>
          </a:p>
          <a:p>
            <a:pPr algn="ctr" defTabSz="914169" fontAlgn="base">
              <a:spcBef>
                <a:spcPct val="0"/>
              </a:spcBef>
              <a:spcAft>
                <a:spcPct val="0"/>
              </a:spcAft>
            </a:pPr>
            <a:endParaRPr lang="en-US" sz="1400" b="1" dirty="0">
              <a:solidFill>
                <a:prstClr val="black"/>
              </a:solidFill>
            </a:endParaRPr>
          </a:p>
        </p:txBody>
      </p:sp>
      <p:sp>
        <p:nvSpPr>
          <p:cNvPr id="16" name="Rectangle 15"/>
          <p:cNvSpPr/>
          <p:nvPr/>
        </p:nvSpPr>
        <p:spPr>
          <a:xfrm>
            <a:off x="3805059" y="5461575"/>
            <a:ext cx="1439282" cy="4146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9544" tIns="39773" rIns="79544" bIns="39773" rtlCol="0" anchor="ctr"/>
          <a:lstStyle/>
          <a:p>
            <a:pPr algn="ctr" defTabSz="914169" fontAlgn="base">
              <a:spcBef>
                <a:spcPct val="0"/>
              </a:spcBef>
              <a:spcAft>
                <a:spcPct val="0"/>
              </a:spcAft>
            </a:pPr>
            <a:r>
              <a:rPr lang="en-US" sz="1400" b="1" i="1" dirty="0">
                <a:solidFill>
                  <a:prstClr val="black"/>
                </a:solidFill>
              </a:rPr>
              <a:t>Bactrocera zonata </a:t>
            </a:r>
          </a:p>
        </p:txBody>
      </p:sp>
      <p:sp>
        <p:nvSpPr>
          <p:cNvPr id="17" name="Rectangle 16"/>
          <p:cNvSpPr/>
          <p:nvPr/>
        </p:nvSpPr>
        <p:spPr>
          <a:xfrm>
            <a:off x="2273778" y="3172193"/>
            <a:ext cx="1737404" cy="4146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79544" tIns="39773" rIns="79544" bIns="39773" rtlCol="0" anchor="ctr"/>
          <a:lstStyle/>
          <a:p>
            <a:pPr algn="ctr" defTabSz="914169" fontAlgn="base">
              <a:spcBef>
                <a:spcPct val="0"/>
              </a:spcBef>
              <a:spcAft>
                <a:spcPct val="0"/>
              </a:spcAft>
            </a:pPr>
            <a:r>
              <a:rPr lang="en-US" sz="1400" b="1" i="1" dirty="0">
                <a:solidFill>
                  <a:prstClr val="black"/>
                </a:solidFill>
              </a:rPr>
              <a:t>Oriental fruit fly</a:t>
            </a:r>
          </a:p>
          <a:p>
            <a:pPr algn="ctr" defTabSz="914169" fontAlgn="base">
              <a:spcBef>
                <a:spcPct val="0"/>
              </a:spcBef>
              <a:spcAft>
                <a:spcPct val="0"/>
              </a:spcAft>
            </a:pPr>
            <a:r>
              <a:rPr lang="en-US" sz="1100" b="1" i="1" dirty="0">
                <a:solidFill>
                  <a:prstClr val="black"/>
                </a:solidFill>
              </a:rPr>
              <a:t>Present in SA </a:t>
            </a:r>
          </a:p>
        </p:txBody>
      </p:sp>
      <p:sp>
        <p:nvSpPr>
          <p:cNvPr id="18" name="Rectangle 17"/>
          <p:cNvSpPr/>
          <p:nvPr/>
        </p:nvSpPr>
        <p:spPr>
          <a:xfrm>
            <a:off x="6773131" y="3157719"/>
            <a:ext cx="1828677" cy="4291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79544" tIns="39773" rIns="79544" bIns="39773" rtlCol="0" anchor="ctr"/>
          <a:lstStyle/>
          <a:p>
            <a:pPr algn="ctr" defTabSz="914169" fontAlgn="base">
              <a:spcBef>
                <a:spcPct val="0"/>
              </a:spcBef>
              <a:spcAft>
                <a:spcPct val="0"/>
              </a:spcAft>
            </a:pPr>
            <a:r>
              <a:rPr lang="en-US" sz="1400" b="1" i="1" dirty="0">
                <a:solidFill>
                  <a:prstClr val="black"/>
                </a:solidFill>
              </a:rPr>
              <a:t>Maize lethal necrosis </a:t>
            </a:r>
            <a:r>
              <a:rPr lang="en-US" sz="1400" b="1" i="1" dirty="0">
                <a:solidFill>
                  <a:srgbClr val="FF0000"/>
                </a:solidFill>
              </a:rPr>
              <a:t>Reported in Tanzania  </a:t>
            </a:r>
            <a:endParaRPr lang="en-US" b="1" i="1" dirty="0">
              <a:solidFill>
                <a:srgbClr val="FF0000"/>
              </a:solidFill>
            </a:endParaRPr>
          </a:p>
        </p:txBody>
      </p:sp>
      <p:sp>
        <p:nvSpPr>
          <p:cNvPr id="19" name="Rectangle 18"/>
          <p:cNvSpPr/>
          <p:nvPr/>
        </p:nvSpPr>
        <p:spPr>
          <a:xfrm>
            <a:off x="4264127" y="3157719"/>
            <a:ext cx="2013715" cy="5404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79544" tIns="39773" rIns="79544" bIns="39773" rtlCol="0" anchor="ctr"/>
          <a:lstStyle/>
          <a:p>
            <a:pPr algn="ctr" defTabSz="914169" fontAlgn="base">
              <a:spcBef>
                <a:spcPct val="0"/>
              </a:spcBef>
              <a:spcAft>
                <a:spcPct val="0"/>
              </a:spcAft>
            </a:pPr>
            <a:r>
              <a:rPr lang="en-US" sz="1200" b="1" i="1" dirty="0">
                <a:solidFill>
                  <a:prstClr val="black"/>
                </a:solidFill>
              </a:rPr>
              <a:t>Banana Bunchy Top Virus</a:t>
            </a:r>
          </a:p>
          <a:p>
            <a:pPr algn="ctr" defTabSz="914169" fontAlgn="base">
              <a:spcBef>
                <a:spcPct val="0"/>
              </a:spcBef>
              <a:spcAft>
                <a:spcPct val="0"/>
              </a:spcAft>
            </a:pPr>
            <a:r>
              <a:rPr lang="en-US" sz="1200" b="1" i="1" dirty="0">
                <a:solidFill>
                  <a:prstClr val="black"/>
                </a:solidFill>
              </a:rPr>
              <a:t>Present in KZN  </a:t>
            </a:r>
          </a:p>
        </p:txBody>
      </p:sp>
      <p:sp>
        <p:nvSpPr>
          <p:cNvPr id="20" name="Rectangle 19"/>
          <p:cNvSpPr/>
          <p:nvPr/>
        </p:nvSpPr>
        <p:spPr>
          <a:xfrm>
            <a:off x="7006549" y="5381888"/>
            <a:ext cx="1711920" cy="4146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9544" tIns="39773" rIns="79544" bIns="39773" rtlCol="0" anchor="ctr"/>
          <a:lstStyle/>
          <a:p>
            <a:pPr algn="ctr" defTabSz="914169" fontAlgn="base">
              <a:spcBef>
                <a:spcPct val="0"/>
              </a:spcBef>
              <a:spcAft>
                <a:spcPct val="0"/>
              </a:spcAft>
            </a:pPr>
            <a:r>
              <a:rPr lang="en-US" altLang="en-US" sz="1400" b="1" i="1" dirty="0">
                <a:solidFill>
                  <a:prstClr val="black"/>
                </a:solidFill>
                <a:latin typeface="Arial" charset="0"/>
                <a:cs typeface="Arial" charset="0"/>
              </a:rPr>
              <a:t>Drosophila susikii</a:t>
            </a:r>
            <a:endParaRPr lang="en-US" sz="1400" b="1" i="1" dirty="0">
              <a:solidFill>
                <a:prstClr val="black"/>
              </a:solidFill>
            </a:endParaRPr>
          </a:p>
        </p:txBody>
      </p:sp>
      <p:sp>
        <p:nvSpPr>
          <p:cNvPr id="21" name="Rectangle 20"/>
          <p:cNvSpPr/>
          <p:nvPr/>
        </p:nvSpPr>
        <p:spPr>
          <a:xfrm>
            <a:off x="5401834" y="5413957"/>
            <a:ext cx="1448424" cy="4146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9544" tIns="39773" rIns="79544" bIns="39773" rtlCol="0" anchor="ctr"/>
          <a:lstStyle/>
          <a:p>
            <a:pPr algn="ctr" defTabSz="914169" fontAlgn="base">
              <a:spcBef>
                <a:spcPct val="0"/>
              </a:spcBef>
              <a:spcAft>
                <a:spcPct val="0"/>
              </a:spcAft>
            </a:pPr>
            <a:r>
              <a:rPr lang="en-US" sz="1400" b="1" i="1" dirty="0">
                <a:solidFill>
                  <a:prstClr val="black"/>
                </a:solidFill>
              </a:rPr>
              <a:t>Lobesia botrana </a:t>
            </a:r>
          </a:p>
        </p:txBody>
      </p:sp>
      <p:pic>
        <p:nvPicPr>
          <p:cNvPr id="22" name="Picture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4127" y="1406369"/>
            <a:ext cx="2013715" cy="170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31360" y="3825252"/>
            <a:ext cx="1471701" cy="1828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2127082" y="5437764"/>
            <a:ext cx="1593132" cy="4927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79544" tIns="39773" rIns="79544" bIns="39773" rtlCol="0" anchor="ctr"/>
          <a:lstStyle/>
          <a:p>
            <a:pPr algn="ctr" defTabSz="914169" fontAlgn="base">
              <a:spcBef>
                <a:spcPct val="0"/>
              </a:spcBef>
              <a:spcAft>
                <a:spcPct val="0"/>
              </a:spcAft>
            </a:pPr>
            <a:r>
              <a:rPr lang="en-US" sz="1400" b="1" dirty="0">
                <a:solidFill>
                  <a:prstClr val="black"/>
                </a:solidFill>
              </a:rPr>
              <a:t>Panama disease</a:t>
            </a:r>
          </a:p>
          <a:p>
            <a:pPr algn="ctr" defTabSz="914169" fontAlgn="base">
              <a:spcBef>
                <a:spcPct val="0"/>
              </a:spcBef>
              <a:spcAft>
                <a:spcPct val="0"/>
              </a:spcAft>
            </a:pPr>
            <a:r>
              <a:rPr lang="en-US" sz="1000" b="1" dirty="0">
                <a:solidFill>
                  <a:srgbClr val="FF0000"/>
                </a:solidFill>
              </a:rPr>
              <a:t>Reported in Mozambique </a:t>
            </a:r>
          </a:p>
        </p:txBody>
      </p:sp>
      <p:pic>
        <p:nvPicPr>
          <p:cNvPr id="23" name="Picture 22"/>
          <p:cNvPicPr>
            <a:picLocks noChangeAspect="1"/>
          </p:cNvPicPr>
          <p:nvPr/>
        </p:nvPicPr>
        <p:blipFill>
          <a:blip r:embed="rId11"/>
          <a:stretch>
            <a:fillRect/>
          </a:stretch>
        </p:blipFill>
        <p:spPr>
          <a:xfrm>
            <a:off x="323399" y="5930548"/>
            <a:ext cx="2819093" cy="845612"/>
          </a:xfrm>
          <a:prstGeom prst="rect">
            <a:avLst/>
          </a:prstGeom>
        </p:spPr>
      </p:pic>
      <p:pic>
        <p:nvPicPr>
          <p:cNvPr id="25" name="Picture 24"/>
          <p:cNvPicPr>
            <a:picLocks noChangeAspect="1"/>
          </p:cNvPicPr>
          <p:nvPr/>
        </p:nvPicPr>
        <p:blipFill>
          <a:blip r:embed="rId11"/>
          <a:stretch>
            <a:fillRect/>
          </a:stretch>
        </p:blipFill>
        <p:spPr>
          <a:xfrm>
            <a:off x="321119" y="6012388"/>
            <a:ext cx="2819093" cy="845612"/>
          </a:xfrm>
          <a:prstGeom prst="rect">
            <a:avLst/>
          </a:prstGeom>
        </p:spPr>
      </p:pic>
    </p:spTree>
    <p:extLst>
      <p:ext uri="{BB962C8B-B14F-4D97-AF65-F5344CB8AC3E}">
        <p14:creationId xmlns:p14="http://schemas.microsoft.com/office/powerpoint/2010/main" val="558251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extLst/>
          </p:nvPr>
        </p:nvGraphicFramePr>
        <p:xfrm>
          <a:off x="826578" y="321587"/>
          <a:ext cx="1100" cy="1467"/>
        </p:xfrm>
        <a:graphic>
          <a:graphicData uri="http://schemas.openxmlformats.org/presentationml/2006/ole">
            <mc:AlternateContent xmlns:mc="http://schemas.openxmlformats.org/markup-compatibility/2006">
              <mc:Choice xmlns:v="urn:schemas-microsoft-com:vml" Requires="v">
                <p:oleObj spid="_x0000_s14399" name="think-cell Slide" r:id="rId5" imgW="493" imgH="493" progId="TCLayout.ActiveDocument.1">
                  <p:embed/>
                </p:oleObj>
              </mc:Choice>
              <mc:Fallback>
                <p:oleObj name="think-cell Slide" r:id="rId5" imgW="493" imgH="493" progId="TCLayout.ActiveDocument.1">
                  <p:embed/>
                  <p:pic>
                    <p:nvPicPr>
                      <p:cNvPr id="0" name=""/>
                      <p:cNvPicPr/>
                      <p:nvPr/>
                    </p:nvPicPr>
                    <p:blipFill>
                      <a:blip r:embed="rId6"/>
                      <a:stretch>
                        <a:fillRect/>
                      </a:stretch>
                    </p:blipFill>
                    <p:spPr>
                      <a:xfrm>
                        <a:off x="826578" y="321587"/>
                        <a:ext cx="1100" cy="1467"/>
                      </a:xfrm>
                      <a:prstGeom prst="rect">
                        <a:avLst/>
                      </a:prstGeom>
                    </p:spPr>
                  </p:pic>
                </p:oleObj>
              </mc:Fallback>
            </mc:AlternateContent>
          </a:graphicData>
        </a:graphic>
      </p:graphicFrame>
      <p:sp>
        <p:nvSpPr>
          <p:cNvPr id="2" name="Title 1"/>
          <p:cNvSpPr>
            <a:spLocks noGrp="1"/>
          </p:cNvSpPr>
          <p:nvPr>
            <p:ph type="title"/>
          </p:nvPr>
        </p:nvSpPr>
        <p:spPr>
          <a:xfrm>
            <a:off x="395585" y="76201"/>
            <a:ext cx="8574539" cy="426468"/>
          </a:xfrm>
        </p:spPr>
        <p:txBody>
          <a:bodyPr>
            <a:noAutofit/>
          </a:bodyPr>
          <a:lstStyle/>
          <a:p>
            <a:pPr algn="just"/>
            <a:r>
              <a:rPr lang="en-ZA" sz="2400" b="1" dirty="0">
                <a:solidFill>
                  <a:srgbClr val="006600"/>
                </a:solidFill>
              </a:rPr>
              <a:t>What is to be done? </a:t>
            </a:r>
            <a:endParaRPr lang="en-ZA" sz="2400" b="1" dirty="0">
              <a:solidFill>
                <a:srgbClr val="006600"/>
              </a:solidFill>
            </a:endParaRPr>
          </a:p>
        </p:txBody>
      </p:sp>
      <p:sp>
        <p:nvSpPr>
          <p:cNvPr id="25" name="Rectangle 24"/>
          <p:cNvSpPr/>
          <p:nvPr/>
        </p:nvSpPr>
        <p:spPr>
          <a:xfrm>
            <a:off x="3124213" y="964789"/>
            <a:ext cx="5943601" cy="5587081"/>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375" tIns="71375" rIns="71375" bIns="71375" numCol="1" spcCol="0" rtlCol="0" fromWordArt="0" anchor="t" anchorCtr="0" forceAA="0" compatLnSpc="1">
            <a:prstTxWarp prst="textNoShape">
              <a:avLst/>
            </a:prstTxWarp>
            <a:noAutofit/>
          </a:bodyPr>
          <a:lstStyle/>
          <a:p>
            <a:pPr marL="169977" indent="-169977" defTabSz="906525">
              <a:buFont typeface="Arial" panose="020B0604020202020204" pitchFamily="34" charset="0"/>
              <a:buChar char="•"/>
            </a:pPr>
            <a:r>
              <a:rPr lang="en-ZA" sz="1600" dirty="0">
                <a:solidFill>
                  <a:prstClr val="black"/>
                </a:solidFill>
                <a:latin typeface="Arial Narrow" panose="020B0606020202030204" pitchFamily="34" charset="0"/>
              </a:rPr>
              <a:t>The initiative is a </a:t>
            </a:r>
            <a:r>
              <a:rPr lang="en-ZA" sz="1600" u="sng" dirty="0">
                <a:solidFill>
                  <a:prstClr val="black"/>
                </a:solidFill>
                <a:latin typeface="Arial Narrow" panose="020B0606020202030204" pitchFamily="34" charset="0"/>
              </a:rPr>
              <a:t>partnership</a:t>
            </a:r>
            <a:r>
              <a:rPr lang="en-ZA" sz="1600" dirty="0">
                <a:solidFill>
                  <a:prstClr val="black"/>
                </a:solidFill>
                <a:latin typeface="Arial Narrow" panose="020B0606020202030204" pitchFamily="34" charset="0"/>
              </a:rPr>
              <a:t> between </a:t>
            </a:r>
            <a:r>
              <a:rPr lang="en-ZA" sz="1600" u="sng" dirty="0">
                <a:solidFill>
                  <a:prstClr val="black"/>
                </a:solidFill>
                <a:latin typeface="Arial Narrow" panose="020B0606020202030204" pitchFamily="34" charset="0"/>
              </a:rPr>
              <a:t>government</a:t>
            </a:r>
            <a:r>
              <a:rPr lang="en-ZA" sz="1600" dirty="0">
                <a:solidFill>
                  <a:prstClr val="black"/>
                </a:solidFill>
                <a:latin typeface="Arial Narrow" panose="020B0606020202030204" pitchFamily="34" charset="0"/>
              </a:rPr>
              <a:t>, commodity organisations and other stakeholders to </a:t>
            </a:r>
            <a:r>
              <a:rPr lang="en-ZA" sz="1600" u="sng" dirty="0">
                <a:solidFill>
                  <a:prstClr val="black"/>
                </a:solidFill>
                <a:latin typeface="Arial Narrow" panose="020B0606020202030204" pitchFamily="34" charset="0"/>
              </a:rPr>
              <a:t>develop and provide </a:t>
            </a:r>
            <a:r>
              <a:rPr lang="en-ZA" sz="1600" dirty="0">
                <a:solidFill>
                  <a:prstClr val="black"/>
                </a:solidFill>
                <a:latin typeface="Arial Narrow" panose="020B0606020202030204" pitchFamily="34" charset="0"/>
              </a:rPr>
              <a:t>a </a:t>
            </a:r>
            <a:r>
              <a:rPr lang="en-ZA" sz="1600" u="sng" dirty="0">
                <a:solidFill>
                  <a:prstClr val="black"/>
                </a:solidFill>
                <a:latin typeface="Arial Narrow" panose="020B0606020202030204" pitchFamily="34" charset="0"/>
              </a:rPr>
              <a:t>commodity-specific comprehensive producer support package </a:t>
            </a:r>
            <a:r>
              <a:rPr lang="en-ZA" sz="1600" dirty="0">
                <a:solidFill>
                  <a:prstClr val="black"/>
                </a:solidFill>
                <a:latin typeface="Arial Narrow" panose="020B0606020202030204" pitchFamily="34" charset="0"/>
              </a:rPr>
              <a:t>for each black producer participating in the initiative</a:t>
            </a:r>
            <a:r>
              <a:rPr lang="en-ZA" sz="1700" dirty="0">
                <a:solidFill>
                  <a:prstClr val="black"/>
                </a:solidFill>
                <a:latin typeface="Arial Narrow" panose="020B0606020202030204" pitchFamily="34" charset="0"/>
              </a:rPr>
              <a:t>.</a:t>
            </a:r>
          </a:p>
          <a:p>
            <a:pPr marL="169977" indent="-169977" defTabSz="906525">
              <a:buFont typeface="Arial" panose="020B0604020202020204" pitchFamily="34" charset="0"/>
              <a:buChar char="•"/>
            </a:pPr>
            <a:endParaRPr lang="en-ZA" sz="1200" dirty="0">
              <a:solidFill>
                <a:prstClr val="black"/>
              </a:solidFill>
            </a:endParaRPr>
          </a:p>
        </p:txBody>
      </p:sp>
      <p:sp>
        <p:nvSpPr>
          <p:cNvPr id="28" name="Rectangle 27"/>
          <p:cNvSpPr/>
          <p:nvPr/>
        </p:nvSpPr>
        <p:spPr>
          <a:xfrm>
            <a:off x="3124213" y="670939"/>
            <a:ext cx="5943601" cy="293850"/>
          </a:xfrm>
          <a:prstGeom prst="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2083" tIns="42083" rIns="42083" bIns="41103" numCol="1" spcCol="0" rtlCol="0" fromWordArt="0" anchor="t" anchorCtr="0" forceAA="0" compatLnSpc="1">
            <a:prstTxWarp prst="textNoShape">
              <a:avLst/>
            </a:prstTxWarp>
            <a:noAutofit/>
          </a:bodyPr>
          <a:lstStyle/>
          <a:p>
            <a:pPr algn="ctr" defTabSz="906525"/>
            <a:r>
              <a:rPr lang="en-ZA" sz="1600" b="1" dirty="0">
                <a:solidFill>
                  <a:srgbClr val="FFFFFF"/>
                </a:solidFill>
              </a:rPr>
              <a:t>Solution Design</a:t>
            </a:r>
          </a:p>
        </p:txBody>
      </p:sp>
      <p:sp>
        <p:nvSpPr>
          <p:cNvPr id="10" name="Rectangle 9"/>
          <p:cNvSpPr/>
          <p:nvPr/>
        </p:nvSpPr>
        <p:spPr>
          <a:xfrm>
            <a:off x="285625" y="1054297"/>
            <a:ext cx="2686175" cy="5497572"/>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375" tIns="71375" rIns="71375" bIns="71375" numCol="1" spcCol="0" rtlCol="0" fromWordArt="0" anchor="t" anchorCtr="0" forceAA="0" compatLnSpc="1">
            <a:prstTxWarp prst="textNoShape">
              <a:avLst/>
            </a:prstTxWarp>
            <a:noAutofit/>
          </a:bodyPr>
          <a:lstStyle/>
          <a:p>
            <a:pPr marL="285100" indent="-285100" defTabSz="906525">
              <a:buFont typeface="Wingdings" panose="05000000000000000000" pitchFamily="2" charset="2"/>
              <a:buChar char="q"/>
            </a:pPr>
            <a:r>
              <a:rPr lang="en-US" sz="1400" dirty="0">
                <a:solidFill>
                  <a:prstClr val="black"/>
                </a:solidFill>
                <a:latin typeface="Arial Narrow" panose="020B0606020202030204" pitchFamily="34" charset="0"/>
              </a:rPr>
              <a:t>Current government farmer support programmes have not sufficiently focused on commercializing black producers</a:t>
            </a:r>
            <a:r>
              <a:rPr lang="en-US" sz="1400" dirty="0">
                <a:solidFill>
                  <a:prstClr val="black"/>
                </a:solidFill>
                <a:latin typeface="Arial Narrow" panose="020B0606020202030204" pitchFamily="34" charset="0"/>
              </a:rPr>
              <a:t>.</a:t>
            </a:r>
          </a:p>
          <a:p>
            <a:pPr marL="285100" indent="-285100" defTabSz="906525">
              <a:buFont typeface="Wingdings" panose="05000000000000000000" pitchFamily="2" charset="2"/>
              <a:buChar char="q"/>
            </a:pPr>
            <a:endParaRPr lang="en-US" sz="1400" dirty="0">
              <a:solidFill>
                <a:prstClr val="black"/>
              </a:solidFill>
              <a:latin typeface="Arial Narrow" panose="020B0606020202030204" pitchFamily="34" charset="0"/>
            </a:endParaRPr>
          </a:p>
          <a:p>
            <a:pPr marL="285100" indent="-285100" defTabSz="906525">
              <a:buFont typeface="Wingdings" panose="05000000000000000000" pitchFamily="2" charset="2"/>
              <a:buChar char="q"/>
            </a:pPr>
            <a:r>
              <a:rPr lang="en-US" sz="1400" dirty="0">
                <a:solidFill>
                  <a:prstClr val="black"/>
                </a:solidFill>
                <a:latin typeface="Arial Narrow" panose="020B0606020202030204" pitchFamily="34" charset="0"/>
              </a:rPr>
              <a:t>Current producer support is fragmented, poorly coordinated and is not comprehensive for beneficiaries</a:t>
            </a:r>
            <a:r>
              <a:rPr lang="en-US" sz="1400" dirty="0">
                <a:solidFill>
                  <a:prstClr val="black"/>
                </a:solidFill>
                <a:latin typeface="Arial Narrow" panose="020B0606020202030204" pitchFamily="34" charset="0"/>
              </a:rPr>
              <a:t>.</a:t>
            </a:r>
          </a:p>
          <a:p>
            <a:pPr marL="285100" indent="-285100" defTabSz="906525">
              <a:buFont typeface="Wingdings" panose="05000000000000000000" pitchFamily="2" charset="2"/>
              <a:buChar char="q"/>
            </a:pPr>
            <a:endParaRPr lang="en-ZA" sz="1400" dirty="0">
              <a:solidFill>
                <a:prstClr val="black"/>
              </a:solidFill>
              <a:latin typeface="Arial Narrow" panose="020B0606020202030204" pitchFamily="34" charset="0"/>
            </a:endParaRPr>
          </a:p>
          <a:p>
            <a:pPr marL="285100" indent="-285100" defTabSz="906525">
              <a:buFont typeface="Wingdings" panose="05000000000000000000" pitchFamily="2" charset="2"/>
              <a:buChar char="q"/>
            </a:pPr>
            <a:r>
              <a:rPr lang="en-US" sz="1400" dirty="0">
                <a:solidFill>
                  <a:prstClr val="black"/>
                </a:solidFill>
                <a:latin typeface="Arial Narrow" panose="020B0606020202030204" pitchFamily="34" charset="0"/>
              </a:rPr>
              <a:t>Black producers are largely not organized and remain excluded from the mainstream agricultural value chain. </a:t>
            </a:r>
            <a:endParaRPr lang="en-US" sz="1400" dirty="0">
              <a:solidFill>
                <a:prstClr val="black"/>
              </a:solidFill>
              <a:latin typeface="Arial Narrow" panose="020B0606020202030204" pitchFamily="34" charset="0"/>
            </a:endParaRPr>
          </a:p>
          <a:p>
            <a:pPr marL="285100" indent="-285100" defTabSz="906525">
              <a:buFont typeface="Wingdings" panose="05000000000000000000" pitchFamily="2" charset="2"/>
              <a:buChar char="q"/>
            </a:pPr>
            <a:endParaRPr lang="en-ZA" sz="1400" dirty="0">
              <a:solidFill>
                <a:prstClr val="black"/>
              </a:solidFill>
              <a:latin typeface="Arial Narrow" panose="020B0606020202030204" pitchFamily="34" charset="0"/>
            </a:endParaRPr>
          </a:p>
          <a:p>
            <a:pPr marL="285100" indent="-285100" defTabSz="906525">
              <a:buFont typeface="Wingdings" panose="05000000000000000000" pitchFamily="2" charset="2"/>
              <a:buChar char="q"/>
            </a:pPr>
            <a:r>
              <a:rPr lang="en-US" sz="1400" dirty="0">
                <a:solidFill>
                  <a:prstClr val="black"/>
                </a:solidFill>
                <a:latin typeface="Arial Narrow" panose="020B0606020202030204" pitchFamily="34" charset="0"/>
              </a:rPr>
              <a:t>Black producers have challenges in accessing markets, finance and technical supports and to link with integrated value chains and lack the skill and capacity to be competitive</a:t>
            </a:r>
            <a:r>
              <a:rPr lang="en-US" sz="1400" dirty="0">
                <a:solidFill>
                  <a:prstClr val="black"/>
                </a:solidFill>
                <a:latin typeface="Arial Narrow" panose="020B0606020202030204" pitchFamily="34" charset="0"/>
              </a:rPr>
              <a:t>.</a:t>
            </a:r>
          </a:p>
          <a:p>
            <a:pPr marL="285100" indent="-285100" defTabSz="906525">
              <a:buFont typeface="Wingdings" panose="05000000000000000000" pitchFamily="2" charset="2"/>
              <a:buChar char="q"/>
            </a:pPr>
            <a:endParaRPr lang="en-ZA" sz="1400" dirty="0">
              <a:solidFill>
                <a:prstClr val="black"/>
              </a:solidFill>
              <a:latin typeface="Arial Narrow" panose="020B0606020202030204" pitchFamily="34" charset="0"/>
            </a:endParaRPr>
          </a:p>
          <a:p>
            <a:pPr marL="285100" indent="-285100" defTabSz="906525">
              <a:buFont typeface="Wingdings" panose="05000000000000000000" pitchFamily="2" charset="2"/>
              <a:buChar char="q"/>
            </a:pPr>
            <a:r>
              <a:rPr lang="en-US" sz="1400" dirty="0">
                <a:solidFill>
                  <a:prstClr val="black"/>
                </a:solidFill>
                <a:latin typeface="Arial Narrow" panose="020B0606020202030204" pitchFamily="34" charset="0"/>
              </a:rPr>
              <a:t>Further challenges facing producers include poor production and market infrastructure.</a:t>
            </a:r>
            <a:endParaRPr lang="en-ZA" sz="1400" dirty="0">
              <a:solidFill>
                <a:prstClr val="black"/>
              </a:solidFill>
              <a:latin typeface="Arial Narrow" panose="020B0606020202030204" pitchFamily="34" charset="0"/>
            </a:endParaRPr>
          </a:p>
        </p:txBody>
      </p:sp>
      <p:sp>
        <p:nvSpPr>
          <p:cNvPr id="11" name="Rectangle 10"/>
          <p:cNvSpPr/>
          <p:nvPr/>
        </p:nvSpPr>
        <p:spPr>
          <a:xfrm>
            <a:off x="285627" y="670939"/>
            <a:ext cx="2686174" cy="383358"/>
          </a:xfrm>
          <a:prstGeom prst="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8866" tIns="41103" rIns="82210" bIns="41103" numCol="1" spcCol="0" rtlCol="0" fromWordArt="0" anchor="ctr" anchorCtr="0" forceAA="0" compatLnSpc="1">
            <a:prstTxWarp prst="textNoShape">
              <a:avLst/>
            </a:prstTxWarp>
            <a:noAutofit/>
          </a:bodyPr>
          <a:lstStyle/>
          <a:p>
            <a:pPr algn="ctr" defTabSz="906525"/>
            <a:r>
              <a:rPr lang="en-US" sz="1600" b="1" dirty="0">
                <a:solidFill>
                  <a:srgbClr val="FFFFFF"/>
                </a:solidFill>
                <a:latin typeface="Arial Narrow" panose="020B0606020202030204" pitchFamily="34" charset="0"/>
              </a:rPr>
              <a:t>Challenges</a:t>
            </a:r>
            <a:r>
              <a:rPr lang="en-US" sz="1400" b="1" dirty="0">
                <a:solidFill>
                  <a:srgbClr val="FFFFFF"/>
                </a:solidFill>
                <a:latin typeface="Arial Narrow" panose="020B0606020202030204" pitchFamily="34" charset="0"/>
              </a:rPr>
              <a:t> </a:t>
            </a:r>
            <a:endParaRPr lang="en-ZA" sz="1400" b="1" dirty="0">
              <a:solidFill>
                <a:srgbClr val="FFFFFF"/>
              </a:solidFill>
              <a:latin typeface="Arial Narrow" panose="020B0606020202030204" pitchFamily="34" charset="0"/>
            </a:endParaRPr>
          </a:p>
        </p:txBody>
      </p:sp>
      <p:sp>
        <p:nvSpPr>
          <p:cNvPr id="3" name="TextBox 2"/>
          <p:cNvSpPr txBox="1"/>
          <p:nvPr/>
        </p:nvSpPr>
        <p:spPr>
          <a:xfrm>
            <a:off x="8244435" y="6581589"/>
            <a:ext cx="340177" cy="276207"/>
          </a:xfrm>
          <a:prstGeom prst="rect">
            <a:avLst/>
          </a:prstGeom>
          <a:noFill/>
          <a:ln>
            <a:solidFill>
              <a:srgbClr val="006600"/>
            </a:solidFill>
          </a:ln>
        </p:spPr>
        <p:txBody>
          <a:bodyPr wrap="none" lIns="90656" tIns="45328" rIns="90656" bIns="45328" rtlCol="0">
            <a:spAutoFit/>
          </a:bodyPr>
          <a:lstStyle/>
          <a:p>
            <a:pPr defTabSz="906525"/>
            <a:r>
              <a:rPr lang="en-ZA" sz="1200" dirty="0">
                <a:solidFill>
                  <a:prstClr val="black"/>
                </a:solidFill>
              </a:rPr>
              <a:t>17</a:t>
            </a:r>
            <a:endParaRPr lang="en-ZA" sz="1200" dirty="0">
              <a:solidFill>
                <a:prstClr val="black"/>
              </a:solidFill>
            </a:endParaRPr>
          </a:p>
        </p:txBody>
      </p:sp>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13" y="2088478"/>
            <a:ext cx="5943601" cy="4463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0008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466" y="228600"/>
            <a:ext cx="7926734" cy="805434"/>
          </a:xfrm>
        </p:spPr>
        <p:txBody>
          <a:bodyPr/>
          <a:lstStyle/>
          <a:p>
            <a:r>
              <a:rPr lang="en-US" sz="2700" dirty="0">
                <a:latin typeface="+mj-lt"/>
              </a:rPr>
              <a:t>What is to be done….. </a:t>
            </a:r>
            <a:endParaRPr lang="en-US" sz="2700"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51104723"/>
              </p:ext>
            </p:extLst>
          </p:nvPr>
        </p:nvGraphicFramePr>
        <p:xfrm>
          <a:off x="531466" y="1219213"/>
          <a:ext cx="7926734" cy="4716536"/>
        </p:xfrm>
        <a:graphic>
          <a:graphicData uri="http://schemas.openxmlformats.org/drawingml/2006/table">
            <a:tbl>
              <a:tblPr firstRow="1" bandRow="1">
                <a:tableStyleId>{5C22544A-7EE6-4342-B048-85BDC9FD1C3A}</a:tableStyleId>
              </a:tblPr>
              <a:tblGrid>
                <a:gridCol w="3232260">
                  <a:extLst>
                    <a:ext uri="{9D8B030D-6E8A-4147-A177-3AD203B41FA5}">
                      <a16:colId xmlns="" xmlns:a16="http://schemas.microsoft.com/office/drawing/2014/main" val="20000"/>
                    </a:ext>
                  </a:extLst>
                </a:gridCol>
                <a:gridCol w="4694474">
                  <a:extLst>
                    <a:ext uri="{9D8B030D-6E8A-4147-A177-3AD203B41FA5}">
                      <a16:colId xmlns="" xmlns:a16="http://schemas.microsoft.com/office/drawing/2014/main" val="20001"/>
                    </a:ext>
                  </a:extLst>
                </a:gridCol>
              </a:tblGrid>
              <a:tr h="367890">
                <a:tc>
                  <a:txBody>
                    <a:bodyPr/>
                    <a:lstStyle/>
                    <a:p>
                      <a:pPr algn="ctr"/>
                      <a:r>
                        <a:rPr lang="en-US" sz="1800" dirty="0" smtClean="0"/>
                        <a:t>Value Chains</a:t>
                      </a:r>
                      <a:endParaRPr lang="en-US" sz="1800" dirty="0"/>
                    </a:p>
                  </a:txBody>
                  <a:tcPr/>
                </a:tc>
                <a:tc>
                  <a:txBody>
                    <a:bodyPr/>
                    <a:lstStyle/>
                    <a:p>
                      <a:pPr algn="ctr"/>
                      <a:r>
                        <a:rPr lang="en-US" sz="1800" dirty="0" smtClean="0"/>
                        <a:t>Interventions</a:t>
                      </a:r>
                      <a:r>
                        <a:rPr lang="en-US" sz="1800" baseline="0" dirty="0" smtClean="0"/>
                        <a:t> and </a:t>
                      </a:r>
                      <a:r>
                        <a:rPr lang="en-US" sz="1800" dirty="0" smtClean="0"/>
                        <a:t>Opportunities</a:t>
                      </a:r>
                      <a:endParaRPr lang="en-US" sz="1800" dirty="0"/>
                    </a:p>
                  </a:txBody>
                  <a:tcPr/>
                </a:tc>
                <a:extLst>
                  <a:ext uri="{0D108BD9-81ED-4DB2-BD59-A6C34878D82A}">
                    <a16:rowId xmlns="" xmlns:a16="http://schemas.microsoft.com/office/drawing/2014/main" val="10000"/>
                  </a:ext>
                </a:extLst>
              </a:tr>
              <a:tr h="518160">
                <a:tc>
                  <a:txBody>
                    <a:bodyPr/>
                    <a:lstStyle/>
                    <a:p>
                      <a:r>
                        <a:rPr lang="en-US" sz="1400" dirty="0" smtClean="0"/>
                        <a:t>Red Meat </a:t>
                      </a:r>
                      <a:endParaRPr lang="en-US" sz="1400" dirty="0"/>
                    </a:p>
                  </a:txBody>
                  <a:tcPr/>
                </a:tc>
                <a:tc>
                  <a:txBody>
                    <a:bodyPr/>
                    <a:lstStyle/>
                    <a:p>
                      <a:pPr marL="342900" indent="-342900">
                        <a:buFontTx/>
                        <a:buChar char="-"/>
                      </a:pPr>
                      <a:r>
                        <a:rPr lang="en-US" sz="1400" dirty="0" smtClean="0"/>
                        <a:t>New markets [China]</a:t>
                      </a:r>
                    </a:p>
                    <a:p>
                      <a:pPr marL="342900" indent="-342900">
                        <a:buFontTx/>
                        <a:buChar char="-"/>
                      </a:pPr>
                      <a:r>
                        <a:rPr lang="en-US" sz="1400" dirty="0" smtClean="0"/>
                        <a:t>USA, Kuwait</a:t>
                      </a:r>
                      <a:r>
                        <a:rPr lang="en-US" sz="1400" baseline="0" dirty="0" smtClean="0"/>
                        <a:t> and Saudi Arabia </a:t>
                      </a:r>
                      <a:r>
                        <a:rPr lang="en-US" sz="1400" dirty="0" smtClean="0"/>
                        <a:t> </a:t>
                      </a:r>
                      <a:endParaRPr lang="en-US" sz="1400" dirty="0"/>
                    </a:p>
                  </a:txBody>
                  <a:tcPr/>
                </a:tc>
                <a:extLst>
                  <a:ext uri="{0D108BD9-81ED-4DB2-BD59-A6C34878D82A}">
                    <a16:rowId xmlns="" xmlns:a16="http://schemas.microsoft.com/office/drawing/2014/main" val="10001"/>
                  </a:ext>
                </a:extLst>
              </a:tr>
              <a:tr h="352592">
                <a:tc>
                  <a:txBody>
                    <a:bodyPr/>
                    <a:lstStyle/>
                    <a:p>
                      <a:r>
                        <a:rPr lang="en-US" sz="1400" dirty="0" smtClean="0"/>
                        <a:t>Grain</a:t>
                      </a:r>
                      <a:endParaRPr lang="en-US" sz="1400" dirty="0"/>
                    </a:p>
                  </a:txBody>
                  <a:tcPr/>
                </a:tc>
                <a:tc>
                  <a:txBody>
                    <a:bodyPr/>
                    <a:lstStyle/>
                    <a:p>
                      <a:pPr marL="342900" indent="-342900">
                        <a:buFontTx/>
                        <a:buChar char="-"/>
                      </a:pPr>
                      <a:r>
                        <a:rPr lang="en-US" sz="1400" dirty="0" smtClean="0"/>
                        <a:t>Grain/Livestock</a:t>
                      </a:r>
                      <a:r>
                        <a:rPr lang="en-US" sz="1400" baseline="0" dirty="0" smtClean="0"/>
                        <a:t> Value Chain interlinkages</a:t>
                      </a:r>
                      <a:endParaRPr lang="en-US" sz="1400" dirty="0"/>
                    </a:p>
                  </a:txBody>
                  <a:tcPr/>
                </a:tc>
                <a:extLst>
                  <a:ext uri="{0D108BD9-81ED-4DB2-BD59-A6C34878D82A}">
                    <a16:rowId xmlns="" xmlns:a16="http://schemas.microsoft.com/office/drawing/2014/main" val="10002"/>
                  </a:ext>
                </a:extLst>
              </a:tr>
              <a:tr h="944880">
                <a:tc>
                  <a:txBody>
                    <a:bodyPr/>
                    <a:lstStyle/>
                    <a:p>
                      <a:r>
                        <a:rPr lang="en-US" sz="1400" dirty="0" smtClean="0"/>
                        <a:t>Poultry</a:t>
                      </a:r>
                      <a:endParaRPr lang="en-US" sz="1400" dirty="0"/>
                    </a:p>
                  </a:txBody>
                  <a:tcPr/>
                </a:tc>
                <a:tc>
                  <a:txBody>
                    <a:bodyPr/>
                    <a:lstStyle/>
                    <a:p>
                      <a:pPr marL="342900" indent="-342900">
                        <a:buFontTx/>
                        <a:buChar char="-"/>
                      </a:pPr>
                      <a:r>
                        <a:rPr lang="en-US" sz="1400" dirty="0" smtClean="0"/>
                        <a:t>The</a:t>
                      </a:r>
                      <a:r>
                        <a:rPr lang="en-US" sz="1400" baseline="0" dirty="0" smtClean="0"/>
                        <a:t> Poultry Task Team</a:t>
                      </a:r>
                    </a:p>
                    <a:p>
                      <a:pPr marL="342900" indent="-342900">
                        <a:buFontTx/>
                        <a:buChar char="-"/>
                      </a:pPr>
                      <a:r>
                        <a:rPr lang="en-US" sz="1400" baseline="0" dirty="0" smtClean="0"/>
                        <a:t>Growth of the sector</a:t>
                      </a:r>
                    </a:p>
                    <a:p>
                      <a:pPr marL="342900" indent="-342900">
                        <a:buFontTx/>
                        <a:buChar char="-"/>
                      </a:pPr>
                      <a:r>
                        <a:rPr lang="en-US" sz="1400" baseline="0" dirty="0" smtClean="0"/>
                        <a:t>Export potential of the ‘white’ meat</a:t>
                      </a:r>
                    </a:p>
                    <a:p>
                      <a:pPr marL="342900" indent="-342900">
                        <a:buFontTx/>
                        <a:buChar char="-"/>
                      </a:pPr>
                      <a:r>
                        <a:rPr lang="en-US" sz="1400" baseline="0" dirty="0" smtClean="0"/>
                        <a:t>Transformation of the industry</a:t>
                      </a:r>
                      <a:endParaRPr lang="en-US" sz="1400" dirty="0"/>
                    </a:p>
                  </a:txBody>
                  <a:tcPr/>
                </a:tc>
                <a:extLst>
                  <a:ext uri="{0D108BD9-81ED-4DB2-BD59-A6C34878D82A}">
                    <a16:rowId xmlns="" xmlns:a16="http://schemas.microsoft.com/office/drawing/2014/main" val="10003"/>
                  </a:ext>
                </a:extLst>
              </a:tr>
              <a:tr h="695525">
                <a:tc>
                  <a:txBody>
                    <a:bodyPr/>
                    <a:lstStyle/>
                    <a:p>
                      <a:r>
                        <a:rPr lang="en-US" sz="1400" dirty="0" smtClean="0"/>
                        <a:t>Horticulture</a:t>
                      </a:r>
                      <a:endParaRPr lang="en-US" sz="1400" dirty="0"/>
                    </a:p>
                  </a:txBody>
                  <a:tcPr/>
                </a:tc>
                <a:tc>
                  <a:txBody>
                    <a:bodyPr/>
                    <a:lstStyle/>
                    <a:p>
                      <a:pPr marL="285750" indent="-285750">
                        <a:buFontTx/>
                        <a:buChar char="-"/>
                      </a:pPr>
                      <a:r>
                        <a:rPr lang="en-US" sz="1400" dirty="0" smtClean="0"/>
                        <a:t>Export prioritisation tool</a:t>
                      </a:r>
                    </a:p>
                    <a:p>
                      <a:pPr marL="285750" indent="-285750">
                        <a:buFontTx/>
                        <a:buChar char="-"/>
                      </a:pPr>
                      <a:r>
                        <a:rPr lang="en-US" sz="1400" dirty="0" smtClean="0"/>
                        <a:t>USA, China and Thailand engagements</a:t>
                      </a:r>
                      <a:endParaRPr lang="en-US" sz="1400" dirty="0"/>
                    </a:p>
                  </a:txBody>
                  <a:tcPr/>
                </a:tc>
                <a:extLst>
                  <a:ext uri="{0D108BD9-81ED-4DB2-BD59-A6C34878D82A}">
                    <a16:rowId xmlns="" xmlns:a16="http://schemas.microsoft.com/office/drawing/2014/main" val="10004"/>
                  </a:ext>
                </a:extLst>
              </a:tr>
              <a:tr h="731520">
                <a:tc>
                  <a:txBody>
                    <a:bodyPr/>
                    <a:lstStyle/>
                    <a:p>
                      <a:r>
                        <a:rPr lang="en-US" sz="1400" dirty="0" smtClean="0"/>
                        <a:t>Sugar </a:t>
                      </a:r>
                      <a:endParaRPr lang="en-US" sz="1400" dirty="0"/>
                    </a:p>
                  </a:txBody>
                  <a:tcPr/>
                </a:tc>
                <a:tc>
                  <a:txBody>
                    <a:bodyPr/>
                    <a:lstStyle/>
                    <a:p>
                      <a:pPr marL="285750" indent="-285750">
                        <a:buFontTx/>
                        <a:buChar char="-"/>
                      </a:pPr>
                      <a:r>
                        <a:rPr lang="en-US" sz="1400" dirty="0" smtClean="0"/>
                        <a:t>The impending Sugar Industry Task Team</a:t>
                      </a:r>
                    </a:p>
                    <a:p>
                      <a:pPr marL="342900" indent="-342900">
                        <a:buFontTx/>
                        <a:buChar char="-"/>
                      </a:pPr>
                      <a:r>
                        <a:rPr lang="en-US" sz="1400" dirty="0" smtClean="0"/>
                        <a:t>The opportunities to explore  </a:t>
                      </a:r>
                    </a:p>
                    <a:p>
                      <a:pPr marL="0" indent="0">
                        <a:buFontTx/>
                        <a:buNone/>
                      </a:pPr>
                      <a:r>
                        <a:rPr lang="en-US" sz="1400" baseline="0" dirty="0" smtClean="0"/>
                        <a:t>         </a:t>
                      </a:r>
                      <a:r>
                        <a:rPr lang="en-US" sz="1400" dirty="0" smtClean="0"/>
                        <a:t>energy co-generation and biofuels</a:t>
                      </a:r>
                      <a:endParaRPr lang="en-US" sz="1400" dirty="0"/>
                    </a:p>
                  </a:txBody>
                  <a:tcPr/>
                </a:tc>
                <a:extLst>
                  <a:ext uri="{0D108BD9-81ED-4DB2-BD59-A6C34878D82A}">
                    <a16:rowId xmlns="" xmlns:a16="http://schemas.microsoft.com/office/drawing/2014/main" val="10005"/>
                  </a:ext>
                </a:extLst>
              </a:tr>
              <a:tr h="1105969">
                <a:tc>
                  <a:txBody>
                    <a:bodyPr/>
                    <a:lstStyle/>
                    <a:p>
                      <a:r>
                        <a:rPr lang="en-US" sz="1400" dirty="0" smtClean="0"/>
                        <a:t>Wildlife</a:t>
                      </a:r>
                      <a:endParaRPr lang="en-US" sz="1400" dirty="0"/>
                    </a:p>
                  </a:txBody>
                  <a:tcPr/>
                </a:tc>
                <a:tc>
                  <a:txBody>
                    <a:bodyPr/>
                    <a:lstStyle/>
                    <a:p>
                      <a:pPr marL="285750" indent="-285750">
                        <a:buFontTx/>
                        <a:buChar char="-"/>
                      </a:pPr>
                      <a:r>
                        <a:rPr lang="en-US" sz="1400" dirty="0" smtClean="0"/>
                        <a:t>Bioeconomy Strategy</a:t>
                      </a:r>
                    </a:p>
                    <a:p>
                      <a:pPr marL="285750" indent="-285750">
                        <a:buFontTx/>
                        <a:buChar char="-"/>
                      </a:pPr>
                      <a:r>
                        <a:rPr lang="en-US" sz="1400" dirty="0" smtClean="0"/>
                        <a:t>The Game Meat Regulations</a:t>
                      </a:r>
                    </a:p>
                    <a:p>
                      <a:pPr marL="285750" indent="-285750">
                        <a:buFontTx/>
                        <a:buChar char="-"/>
                      </a:pPr>
                      <a:r>
                        <a:rPr lang="en-US" sz="1400" dirty="0" smtClean="0"/>
                        <a:t>New</a:t>
                      </a:r>
                      <a:r>
                        <a:rPr lang="en-US" sz="1400" baseline="0" dirty="0" smtClean="0"/>
                        <a:t> inclusion into the Animal Improvement Act</a:t>
                      </a:r>
                    </a:p>
                    <a:p>
                      <a:pPr marL="285750" indent="-285750">
                        <a:buFontTx/>
                        <a:buChar char="-"/>
                      </a:pPr>
                      <a:r>
                        <a:rPr lang="en-US" sz="1400" dirty="0" smtClean="0"/>
                        <a:t>Veterinary Strategy</a:t>
                      </a:r>
                      <a:endParaRPr lang="en-US" sz="1400" dirty="0"/>
                    </a:p>
                  </a:txBody>
                  <a:tcPr/>
                </a:tc>
                <a:extLst>
                  <a:ext uri="{0D108BD9-81ED-4DB2-BD59-A6C34878D82A}">
                    <a16:rowId xmlns="" xmlns:a16="http://schemas.microsoft.com/office/drawing/2014/main" val="10006"/>
                  </a:ext>
                </a:extLst>
              </a:tr>
            </a:tbl>
          </a:graphicData>
        </a:graphic>
      </p:graphicFrame>
      <p:sp>
        <p:nvSpPr>
          <p:cNvPr id="4" name="Slide Number Placeholder 3"/>
          <p:cNvSpPr>
            <a:spLocks noGrp="1"/>
          </p:cNvSpPr>
          <p:nvPr>
            <p:ph type="sldNum" sz="quarter" idx="10"/>
          </p:nvPr>
        </p:nvSpPr>
        <p:spPr/>
        <p:txBody>
          <a:bodyPr/>
          <a:lstStyle/>
          <a:p>
            <a:pPr fontAlgn="base">
              <a:spcBef>
                <a:spcPct val="0"/>
              </a:spcBef>
              <a:spcAft>
                <a:spcPct val="0"/>
              </a:spcAft>
              <a:defRPr/>
            </a:pPr>
            <a:fld id="{A60F4285-A0FB-4C83-BA6C-5CE4E28BA079}" type="slidenum">
              <a:rPr lang="en-ZA" smtClean="0">
                <a:latin typeface="Arial" charset="0"/>
                <a:cs typeface="Arial" charset="0"/>
              </a:rPr>
              <a:pPr fontAlgn="base">
                <a:spcBef>
                  <a:spcPct val="0"/>
                </a:spcBef>
                <a:spcAft>
                  <a:spcPct val="0"/>
                </a:spcAft>
                <a:defRPr/>
              </a:pPr>
              <a:t>18</a:t>
            </a:fld>
            <a:endParaRPr lang="en-ZA" dirty="0">
              <a:latin typeface="Arial" charset="0"/>
              <a:cs typeface="Arial" charset="0"/>
            </a:endParaRPr>
          </a:p>
        </p:txBody>
      </p:sp>
      <p:pic>
        <p:nvPicPr>
          <p:cNvPr id="6" name="Picture 5"/>
          <p:cNvPicPr>
            <a:picLocks noChangeAspect="1"/>
          </p:cNvPicPr>
          <p:nvPr/>
        </p:nvPicPr>
        <p:blipFill>
          <a:blip r:embed="rId3"/>
          <a:stretch>
            <a:fillRect/>
          </a:stretch>
        </p:blipFill>
        <p:spPr>
          <a:xfrm>
            <a:off x="381000" y="5968952"/>
            <a:ext cx="2745134" cy="889048"/>
          </a:xfrm>
          <a:prstGeom prst="rect">
            <a:avLst/>
          </a:prstGeom>
        </p:spPr>
      </p:pic>
    </p:spTree>
    <p:extLst>
      <p:ext uri="{BB962C8B-B14F-4D97-AF65-F5344CB8AC3E}">
        <p14:creationId xmlns:p14="http://schemas.microsoft.com/office/powerpoint/2010/main" val="3442515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 in the sector </a:t>
            </a:r>
            <a:endParaRPr lang="en-US" dirty="0"/>
          </a:p>
        </p:txBody>
      </p:sp>
      <p:sp>
        <p:nvSpPr>
          <p:cNvPr id="3" name="Content Placeholder 2"/>
          <p:cNvSpPr>
            <a:spLocks noGrp="1"/>
          </p:cNvSpPr>
          <p:nvPr>
            <p:ph idx="1"/>
          </p:nvPr>
        </p:nvSpPr>
        <p:spPr>
          <a:ln>
            <a:solidFill>
              <a:schemeClr val="tx1"/>
            </a:solidFill>
          </a:ln>
        </p:spPr>
        <p:txBody>
          <a:bodyPr/>
          <a:lstStyle/>
          <a:p>
            <a:pPr marL="285100" indent="-285100">
              <a:buFont typeface="Wingdings" panose="05000000000000000000" pitchFamily="2" charset="2"/>
              <a:buChar char="q"/>
            </a:pPr>
            <a:endParaRPr lang="en-US" dirty="0" smtClean="0"/>
          </a:p>
          <a:p>
            <a:pPr marL="0" indent="0"/>
            <a:r>
              <a:rPr lang="en-US" i="1" dirty="0" smtClean="0"/>
              <a:t>“</a:t>
            </a:r>
            <a:r>
              <a:rPr lang="en-US" dirty="0">
                <a:solidFill>
                  <a:srgbClr val="31A24C"/>
                </a:solidFill>
                <a:latin typeface="Heebo"/>
              </a:rPr>
              <a:t>“</a:t>
            </a:r>
            <a:r>
              <a:rPr lang="en-US" i="1" dirty="0">
                <a:latin typeface="Heebo"/>
              </a:rPr>
              <a:t>We need to be genuine and deliberate in transforming this sector</a:t>
            </a:r>
            <a:r>
              <a:rPr lang="en-US" i="1" dirty="0" smtClean="0">
                <a:latin typeface="Heebo"/>
              </a:rPr>
              <a:t>.”</a:t>
            </a:r>
          </a:p>
          <a:p>
            <a:pPr marL="0" indent="0"/>
            <a:r>
              <a:rPr lang="en-US" i="1" dirty="0" smtClean="0"/>
              <a:t>		- Minister Thoko Didiza 16 – 07 - 2019</a:t>
            </a:r>
            <a:endParaRPr lang="en-US" i="1" dirty="0"/>
          </a:p>
          <a:p>
            <a:pPr marL="285100" indent="-285100">
              <a:buFont typeface="Wingdings" panose="05000000000000000000" pitchFamily="2" charset="2"/>
              <a:buChar char="q"/>
            </a:pPr>
            <a:endParaRPr lang="en-US" dirty="0" smtClean="0"/>
          </a:p>
          <a:p>
            <a:pPr marL="285100" indent="-285100">
              <a:buFont typeface="Wingdings" panose="05000000000000000000" pitchFamily="2" charset="2"/>
              <a:buChar char="q"/>
            </a:pPr>
            <a:r>
              <a:rPr lang="en-US" dirty="0" smtClean="0"/>
              <a:t>Engaging </a:t>
            </a:r>
            <a:r>
              <a:rPr lang="en-US" dirty="0"/>
              <a:t>South Africa’s trading partners to increase exports of those products for which South Africa has comparative advantage</a:t>
            </a:r>
            <a:r>
              <a:rPr lang="en-US" dirty="0" smtClean="0"/>
              <a:t>;</a:t>
            </a:r>
          </a:p>
          <a:p>
            <a:pPr marL="285100" indent="-285100">
              <a:buFont typeface="Wingdings" panose="05000000000000000000" pitchFamily="2" charset="2"/>
              <a:buChar char="q"/>
            </a:pPr>
            <a:endParaRPr lang="en-US" dirty="0" smtClean="0"/>
          </a:p>
          <a:p>
            <a:pPr marL="285100" indent="-285100">
              <a:buFont typeface="Wingdings" panose="05000000000000000000" pitchFamily="2" charset="2"/>
              <a:buChar char="q"/>
            </a:pPr>
            <a:r>
              <a:rPr lang="en-US" dirty="0" smtClean="0"/>
              <a:t>Developing of an </a:t>
            </a:r>
            <a:r>
              <a:rPr lang="en-US" dirty="0"/>
              <a:t>agribusiness master plan for the country</a:t>
            </a:r>
            <a:r>
              <a:rPr lang="en-US" dirty="0" smtClean="0"/>
              <a:t>;</a:t>
            </a:r>
          </a:p>
          <a:p>
            <a:pPr marL="285100" indent="-285100">
              <a:buFont typeface="Wingdings" panose="05000000000000000000" pitchFamily="2" charset="2"/>
              <a:buChar char="q"/>
            </a:pPr>
            <a:endParaRPr lang="en-US" dirty="0"/>
          </a:p>
          <a:p>
            <a:pPr marL="285100" indent="-285100">
              <a:buFont typeface="Wingdings" panose="05000000000000000000" pitchFamily="2" charset="2"/>
              <a:buChar char="q"/>
            </a:pPr>
            <a:r>
              <a:rPr lang="en-US" dirty="0" smtClean="0"/>
              <a:t>Relooking </a:t>
            </a:r>
            <a:r>
              <a:rPr lang="en-US" dirty="0"/>
              <a:t>how government could better enable the growth and competitiveness of the local poultry industry;</a:t>
            </a:r>
          </a:p>
          <a:p>
            <a:pPr marL="285100" indent="-285100">
              <a:buFont typeface="Wingdings" panose="05000000000000000000" pitchFamily="2" charset="2"/>
              <a:buChar char="q"/>
            </a:pPr>
            <a:endParaRPr lang="en-US" dirty="0"/>
          </a:p>
          <a:p>
            <a:pPr marL="285100" indent="-285100">
              <a:buFont typeface="Wingdings" panose="05000000000000000000" pitchFamily="2" charset="2"/>
              <a:buChar char="q"/>
            </a:pPr>
            <a:r>
              <a:rPr lang="en-US" dirty="0" smtClean="0"/>
              <a:t>Preparing </a:t>
            </a:r>
            <a:r>
              <a:rPr lang="en-US" dirty="0"/>
              <a:t>South African agribusinesses for the implementation of the Africa Continental Free Trade Area agreement.</a:t>
            </a:r>
          </a:p>
          <a:p>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A60F4285-A0FB-4C83-BA6C-5CE4E28BA079}" type="slidenum">
              <a:rPr lang="en-ZA" smtClean="0">
                <a:latin typeface="Arial" charset="0"/>
                <a:cs typeface="Arial" charset="0"/>
              </a:rPr>
              <a:pPr fontAlgn="base">
                <a:spcBef>
                  <a:spcPct val="0"/>
                </a:spcBef>
                <a:spcAft>
                  <a:spcPct val="0"/>
                </a:spcAft>
                <a:defRPr/>
              </a:pPr>
              <a:t>19</a:t>
            </a:fld>
            <a:endParaRPr lang="en-ZA" dirty="0">
              <a:latin typeface="Arial" charset="0"/>
              <a:cs typeface="Arial" charset="0"/>
            </a:endParaRPr>
          </a:p>
        </p:txBody>
      </p:sp>
    </p:spTree>
    <p:extLst>
      <p:ext uri="{BB962C8B-B14F-4D97-AF65-F5344CB8AC3E}">
        <p14:creationId xmlns:p14="http://schemas.microsoft.com/office/powerpoint/2010/main" val="876314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792161"/>
          </a:xfrm>
          <a:ln>
            <a:solidFill>
              <a:srgbClr val="00B050"/>
            </a:solidFill>
          </a:ln>
        </p:spPr>
        <p:txBody>
          <a:bodyPr>
            <a:normAutofit/>
          </a:bodyPr>
          <a:lstStyle/>
          <a:p>
            <a:pPr algn="l"/>
            <a:r>
              <a:rPr lang="en-US" sz="2800" b="1" dirty="0">
                <a:solidFill>
                  <a:srgbClr val="006600"/>
                </a:solidFill>
              </a:rPr>
              <a:t>Presentation </a:t>
            </a:r>
            <a:r>
              <a:rPr lang="en-US" sz="2800" b="1" dirty="0">
                <a:solidFill>
                  <a:srgbClr val="006600"/>
                </a:solidFill>
              </a:rPr>
              <a:t>Outline …..</a:t>
            </a:r>
            <a:endParaRPr lang="en-US" sz="2800" b="1" dirty="0">
              <a:solidFill>
                <a:srgbClr val="006600"/>
              </a:solidFill>
            </a:endParaRPr>
          </a:p>
        </p:txBody>
      </p:sp>
      <p:sp>
        <p:nvSpPr>
          <p:cNvPr id="3" name="Content Placeholder 2"/>
          <p:cNvSpPr>
            <a:spLocks noGrp="1"/>
          </p:cNvSpPr>
          <p:nvPr>
            <p:ph idx="1"/>
          </p:nvPr>
        </p:nvSpPr>
        <p:spPr>
          <a:xfrm>
            <a:off x="457200" y="1219213"/>
            <a:ext cx="8229600" cy="4419601"/>
          </a:xfrm>
          <a:ln>
            <a:solidFill>
              <a:srgbClr val="00B050"/>
            </a:solidFill>
          </a:ln>
        </p:spPr>
        <p:txBody>
          <a:bodyPr>
            <a:normAutofit fontScale="92500"/>
          </a:bodyPr>
          <a:lstStyle/>
          <a:p>
            <a:pPr>
              <a:buFont typeface="Wingdings" panose="05000000000000000000" pitchFamily="2" charset="2"/>
              <a:buChar char="q"/>
            </a:pPr>
            <a:r>
              <a:rPr lang="en-US" sz="1800" dirty="0"/>
              <a:t>Introduction </a:t>
            </a:r>
          </a:p>
          <a:p>
            <a:pPr>
              <a:buFont typeface="Wingdings" panose="05000000000000000000" pitchFamily="2" charset="2"/>
              <a:buChar char="q"/>
            </a:pPr>
            <a:r>
              <a:rPr lang="en-US" sz="1800" dirty="0"/>
              <a:t>National Policies and programmes</a:t>
            </a:r>
          </a:p>
          <a:p>
            <a:pPr>
              <a:buFont typeface="Wingdings" panose="05000000000000000000" pitchFamily="2" charset="2"/>
              <a:buChar char="q"/>
            </a:pPr>
            <a:r>
              <a:rPr lang="en-US" sz="1800" dirty="0"/>
              <a:t>Comprehensive value </a:t>
            </a:r>
            <a:r>
              <a:rPr lang="en-US" sz="1800" dirty="0"/>
              <a:t>c</a:t>
            </a:r>
            <a:r>
              <a:rPr lang="en-US" sz="1800" dirty="0"/>
              <a:t>hain </a:t>
            </a:r>
            <a:r>
              <a:rPr lang="en-US" sz="1800" dirty="0"/>
              <a:t>s</a:t>
            </a:r>
            <a:r>
              <a:rPr lang="en-US" sz="1800" dirty="0"/>
              <a:t>upport   </a:t>
            </a:r>
          </a:p>
          <a:p>
            <a:pPr>
              <a:buFont typeface="Wingdings" panose="05000000000000000000" pitchFamily="2" charset="2"/>
              <a:buChar char="q"/>
            </a:pPr>
            <a:r>
              <a:rPr lang="en-US" sz="1800" dirty="0"/>
              <a:t>Key role players in the market access for agricultural and agroprocessed products </a:t>
            </a:r>
            <a:endParaRPr lang="en-US" sz="1800" dirty="0"/>
          </a:p>
          <a:p>
            <a:pPr>
              <a:buFont typeface="Wingdings" panose="05000000000000000000" pitchFamily="2" charset="2"/>
              <a:buChar char="q"/>
            </a:pPr>
            <a:r>
              <a:rPr lang="en-ZA" sz="1800" dirty="0">
                <a:ea typeface="+mj-ea"/>
                <a:cs typeface="+mj-cs"/>
              </a:rPr>
              <a:t>International SPS/ TBT framework</a:t>
            </a:r>
          </a:p>
          <a:p>
            <a:pPr>
              <a:buFont typeface="Wingdings" panose="05000000000000000000" pitchFamily="2" charset="2"/>
              <a:buChar char="q"/>
            </a:pPr>
            <a:r>
              <a:rPr lang="en-US" sz="1800" dirty="0">
                <a:ea typeface="+mj-ea"/>
                <a:cs typeface="+mj-cs"/>
              </a:rPr>
              <a:t>National </a:t>
            </a:r>
            <a:r>
              <a:rPr lang="en-US" sz="1800" dirty="0">
                <a:ea typeface="+mj-ea"/>
                <a:cs typeface="+mj-cs"/>
              </a:rPr>
              <a:t>l</a:t>
            </a:r>
            <a:r>
              <a:rPr lang="en-US" sz="1800" dirty="0">
                <a:ea typeface="+mj-ea"/>
                <a:cs typeface="+mj-cs"/>
              </a:rPr>
              <a:t>egislative </a:t>
            </a:r>
            <a:r>
              <a:rPr lang="en-US" sz="1800" dirty="0">
                <a:ea typeface="+mj-ea"/>
                <a:cs typeface="+mj-cs"/>
              </a:rPr>
              <a:t>framework in the market access environment for agric and agroprocessed products </a:t>
            </a:r>
            <a:endParaRPr lang="en-ZA" sz="1800" dirty="0">
              <a:ea typeface="+mj-ea"/>
              <a:cs typeface="+mj-cs"/>
            </a:endParaRPr>
          </a:p>
          <a:p>
            <a:pPr>
              <a:buFont typeface="Wingdings" panose="05000000000000000000" pitchFamily="2" charset="2"/>
              <a:buChar char="q"/>
            </a:pPr>
            <a:r>
              <a:rPr lang="en-US" sz="1800" dirty="0"/>
              <a:t>Summary of the legislation application scope per product type and role players involved </a:t>
            </a:r>
          </a:p>
          <a:p>
            <a:pPr>
              <a:buFont typeface="Wingdings" panose="05000000000000000000" pitchFamily="2" charset="2"/>
              <a:buChar char="q"/>
            </a:pPr>
            <a:r>
              <a:rPr lang="en-US" sz="1800" dirty="0"/>
              <a:t>Services offered by the department with regard to market </a:t>
            </a:r>
            <a:r>
              <a:rPr lang="en-US" sz="1800" dirty="0"/>
              <a:t>access</a:t>
            </a:r>
            <a:endParaRPr lang="en-US" sz="1800" dirty="0"/>
          </a:p>
          <a:p>
            <a:pPr>
              <a:buFont typeface="Wingdings" panose="05000000000000000000" pitchFamily="2" charset="2"/>
              <a:buChar char="q"/>
            </a:pPr>
            <a:r>
              <a:rPr lang="en-US" sz="1800" dirty="0"/>
              <a:t>Some of the export markets </a:t>
            </a:r>
          </a:p>
          <a:p>
            <a:pPr>
              <a:buFont typeface="Wingdings" panose="05000000000000000000" pitchFamily="2" charset="2"/>
              <a:buChar char="q"/>
            </a:pPr>
            <a:r>
              <a:rPr lang="en-US" sz="1800" dirty="0"/>
              <a:t>Challenges </a:t>
            </a:r>
            <a:r>
              <a:rPr lang="en-US" sz="1800" dirty="0"/>
              <a:t>in the </a:t>
            </a:r>
            <a:r>
              <a:rPr lang="en-US" sz="1800" dirty="0"/>
              <a:t>animal </a:t>
            </a:r>
            <a:r>
              <a:rPr lang="en-US" sz="1800" dirty="0"/>
              <a:t>and processed products </a:t>
            </a:r>
          </a:p>
          <a:p>
            <a:pPr>
              <a:buFont typeface="Wingdings" panose="05000000000000000000" pitchFamily="2" charset="2"/>
              <a:buChar char="q"/>
            </a:pPr>
            <a:r>
              <a:rPr lang="en-ZA" altLang="en-US" sz="1800" dirty="0"/>
              <a:t>Challenges in the p</a:t>
            </a:r>
            <a:r>
              <a:rPr lang="en-ZA" altLang="en-US" sz="1800" dirty="0"/>
              <a:t>lant </a:t>
            </a:r>
            <a:r>
              <a:rPr lang="en-ZA" altLang="en-US" sz="1800" dirty="0"/>
              <a:t>h</a:t>
            </a:r>
            <a:r>
              <a:rPr lang="en-ZA" altLang="en-US" sz="1800" dirty="0"/>
              <a:t>ealth </a:t>
            </a:r>
            <a:r>
              <a:rPr lang="en-ZA" altLang="en-US" sz="1800" dirty="0"/>
              <a:t>e</a:t>
            </a:r>
            <a:r>
              <a:rPr lang="en-ZA" altLang="en-US" sz="1800" dirty="0"/>
              <a:t>nvironment</a:t>
            </a:r>
          </a:p>
          <a:p>
            <a:pPr>
              <a:buFont typeface="Wingdings" panose="05000000000000000000" pitchFamily="2" charset="2"/>
              <a:buChar char="q"/>
            </a:pPr>
            <a:r>
              <a:rPr lang="en-US" sz="1800" dirty="0"/>
              <a:t> </a:t>
            </a:r>
            <a:r>
              <a:rPr lang="en-ZA" sz="1800" dirty="0"/>
              <a:t>What is to be done? </a:t>
            </a:r>
            <a:endParaRPr lang="en-ZA" sz="1800" dirty="0"/>
          </a:p>
          <a:p>
            <a:pPr>
              <a:buFont typeface="Wingdings" panose="05000000000000000000" pitchFamily="2" charset="2"/>
              <a:buChar char="q"/>
            </a:pPr>
            <a:r>
              <a:rPr lang="en-ZA" sz="1800" dirty="0"/>
              <a:t>Transformation in the sector</a:t>
            </a:r>
            <a:endParaRPr lang="en-US" sz="1800" dirty="0"/>
          </a:p>
          <a:p>
            <a:endParaRPr lang="en-US" sz="1800" dirty="0"/>
          </a:p>
        </p:txBody>
      </p:sp>
      <p:sp>
        <p:nvSpPr>
          <p:cNvPr id="4" name="Slide Number Placeholder 3"/>
          <p:cNvSpPr>
            <a:spLocks noGrp="1"/>
          </p:cNvSpPr>
          <p:nvPr>
            <p:ph type="sldNum" sz="quarter" idx="12"/>
          </p:nvPr>
        </p:nvSpPr>
        <p:spPr/>
        <p:txBody>
          <a:bodyPr/>
          <a:lstStyle/>
          <a:p>
            <a:fld id="{24BAAF58-F0CE-45E8-9336-100A4352F8D4}" type="slidenum">
              <a:rPr lang="en-ZA" smtClean="0">
                <a:solidFill>
                  <a:prstClr val="black">
                    <a:tint val="75000"/>
                  </a:prstClr>
                </a:solidFill>
              </a:rPr>
              <a:pPr/>
              <a:t>2</a:t>
            </a:fld>
            <a:endParaRPr lang="en-ZA"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304800" y="5788398"/>
            <a:ext cx="3049934" cy="987762"/>
          </a:xfrm>
          <a:prstGeom prst="rect">
            <a:avLst/>
          </a:prstGeom>
        </p:spPr>
      </p:pic>
    </p:spTree>
    <p:extLst>
      <p:ext uri="{BB962C8B-B14F-4D97-AF65-F5344CB8AC3E}">
        <p14:creationId xmlns:p14="http://schemas.microsoft.com/office/powerpoint/2010/main" val="2261342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480" y="1012216"/>
            <a:ext cx="8229057" cy="4898366"/>
          </a:xfrm>
        </p:spPr>
        <p:txBody>
          <a:bodyPr vert="horz" wrap="square" lIns="80035" tIns="40018" rIns="80035" bIns="40018" numCol="1" anchor="t" anchorCtr="0" compatLnSpc="1">
            <a:prstTxWarp prst="textNoShape">
              <a:avLst/>
            </a:prstTxWarp>
          </a:bodyPr>
          <a:lstStyle/>
          <a:p>
            <a:pPr marL="0" indent="0" eaLnBrk="1" hangingPunct="1">
              <a:buNone/>
              <a:defRPr/>
            </a:pPr>
            <a:endParaRPr lang="en-US" altLang="en-US" b="1" dirty="0" smtClean="0"/>
          </a:p>
          <a:p>
            <a:pPr>
              <a:buFont typeface="Wingdings" pitchFamily="2" charset="2"/>
              <a:buNone/>
              <a:defRPr/>
            </a:pPr>
            <a:endParaRPr lang="en-ZA" altLang="en-US" dirty="0" smtClean="0"/>
          </a:p>
        </p:txBody>
      </p:sp>
      <p:sp>
        <p:nvSpPr>
          <p:cNvPr id="14339" name="Title 1"/>
          <p:cNvSpPr>
            <a:spLocks noGrp="1"/>
          </p:cNvSpPr>
          <p:nvPr>
            <p:ph type="title"/>
          </p:nvPr>
        </p:nvSpPr>
        <p:spPr bwMode="auto">
          <a:xfrm>
            <a:off x="199551" y="97910"/>
            <a:ext cx="8189690" cy="326846"/>
          </a:xfrm>
          <a:solidFill>
            <a:srgbClr val="92D050"/>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80035" tIns="40018" rIns="80035" bIns="40018" numCol="1" anchor="t" anchorCtr="0" compatLnSpc="1">
            <a:prstTxWarp prst="textNoShape">
              <a:avLst/>
            </a:prstTxWarp>
          </a:bodyPr>
          <a:lstStyle/>
          <a:p>
            <a:r>
              <a:rPr lang="en-ZA" altLang="en-US" smtClean="0">
                <a:solidFill>
                  <a:schemeClr val="tx1"/>
                </a:solidFill>
                <a:latin typeface="Arial" charset="0"/>
                <a:cs typeface="Arial" charset="0"/>
              </a:rPr>
              <a:t>Marking of containers and outer containers ……………</a:t>
            </a:r>
            <a:r>
              <a:rPr lang="en-US" altLang="en-US" smtClean="0">
                <a:solidFill>
                  <a:schemeClr val="tx1"/>
                </a:solidFill>
                <a:latin typeface="Arial" charset="0"/>
                <a:cs typeface="Arial" charset="0"/>
              </a:rPr>
              <a:t/>
            </a:r>
            <a:br>
              <a:rPr lang="en-US" altLang="en-US" smtClean="0">
                <a:solidFill>
                  <a:schemeClr val="tx1"/>
                </a:solidFill>
                <a:latin typeface="Arial" charset="0"/>
                <a:cs typeface="Arial" charset="0"/>
              </a:rPr>
            </a:br>
            <a:r>
              <a:rPr lang="en-ZA" altLang="en-US" smtClean="0">
                <a:solidFill>
                  <a:schemeClr val="tx1"/>
                </a:solidFill>
                <a:latin typeface="Arial" charset="0"/>
                <a:cs typeface="Arial" charset="0"/>
              </a:rPr>
              <a:t/>
            </a:r>
            <a:br>
              <a:rPr lang="en-ZA" altLang="en-US" smtClean="0">
                <a:solidFill>
                  <a:schemeClr val="tx1"/>
                </a:solidFill>
                <a:latin typeface="Arial" charset="0"/>
                <a:cs typeface="Arial" charset="0"/>
              </a:rPr>
            </a:br>
            <a:endParaRPr lang="en-US" altLang="en-US" smtClean="0">
              <a:solidFill>
                <a:schemeClr val="tx1"/>
              </a:solidFill>
              <a:latin typeface="Arial" charset="0"/>
              <a:cs typeface="Arial" charset="0"/>
            </a:endParaRP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089" y="816403"/>
            <a:ext cx="8066159" cy="509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ight Arrow 24"/>
          <p:cNvSpPr/>
          <p:nvPr/>
        </p:nvSpPr>
        <p:spPr>
          <a:xfrm>
            <a:off x="1185091" y="3753686"/>
            <a:ext cx="1539385" cy="1241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0035" tIns="40018" rIns="80035" bIns="40018" anchor="ctr"/>
          <a:lstStyle/>
          <a:p>
            <a:pPr algn="ctr" defTabSz="921224" fontAlgn="base">
              <a:spcBef>
                <a:spcPct val="0"/>
              </a:spcBef>
              <a:spcAft>
                <a:spcPct val="0"/>
              </a:spcAft>
              <a:defRPr/>
            </a:pPr>
            <a:r>
              <a:rPr lang="en-ZA" dirty="0">
                <a:solidFill>
                  <a:prstClr val="white"/>
                </a:solidFill>
              </a:rPr>
              <a:t>Country of origin</a:t>
            </a:r>
          </a:p>
        </p:txBody>
      </p:sp>
      <p:sp>
        <p:nvSpPr>
          <p:cNvPr id="26" name="Left Arrow 25"/>
          <p:cNvSpPr/>
          <p:nvPr/>
        </p:nvSpPr>
        <p:spPr>
          <a:xfrm>
            <a:off x="6912299" y="1870364"/>
            <a:ext cx="1292323" cy="18300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80035" tIns="40018" rIns="80035" bIns="40018" anchor="ctr"/>
          <a:lstStyle/>
          <a:p>
            <a:pPr algn="ctr" defTabSz="921224" fontAlgn="base">
              <a:spcBef>
                <a:spcPct val="0"/>
              </a:spcBef>
              <a:spcAft>
                <a:spcPct val="0"/>
              </a:spcAft>
              <a:defRPr/>
            </a:pPr>
            <a:r>
              <a:rPr lang="en-ZA" dirty="0">
                <a:solidFill>
                  <a:prstClr val="white"/>
                </a:solidFill>
              </a:rPr>
              <a:t>Best before Date</a:t>
            </a:r>
          </a:p>
        </p:txBody>
      </p:sp>
      <p:sp>
        <p:nvSpPr>
          <p:cNvPr id="27" name="Right Arrow 26"/>
          <p:cNvSpPr/>
          <p:nvPr/>
        </p:nvSpPr>
        <p:spPr>
          <a:xfrm>
            <a:off x="302722" y="2384398"/>
            <a:ext cx="1600471" cy="1501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0035" tIns="40018" rIns="80035" bIns="40018" anchor="ctr"/>
          <a:lstStyle/>
          <a:p>
            <a:pPr algn="ctr" defTabSz="921224" fontAlgn="base">
              <a:spcBef>
                <a:spcPct val="0"/>
              </a:spcBef>
              <a:spcAft>
                <a:spcPct val="0"/>
              </a:spcAft>
              <a:defRPr/>
            </a:pPr>
            <a:r>
              <a:rPr lang="en-ZA" dirty="0">
                <a:solidFill>
                  <a:prstClr val="white"/>
                </a:solidFill>
              </a:rPr>
              <a:t>Class&amp; Size</a:t>
            </a:r>
          </a:p>
        </p:txBody>
      </p:sp>
      <p:sp>
        <p:nvSpPr>
          <p:cNvPr id="28" name="Down Arrow 27"/>
          <p:cNvSpPr/>
          <p:nvPr/>
        </p:nvSpPr>
        <p:spPr>
          <a:xfrm>
            <a:off x="1102277" y="816403"/>
            <a:ext cx="2032151" cy="14369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80035" tIns="40018" rIns="80035" bIns="40018" anchor="ctr"/>
          <a:lstStyle/>
          <a:p>
            <a:pPr algn="ctr" defTabSz="921224" fontAlgn="base">
              <a:spcBef>
                <a:spcPct val="0"/>
              </a:spcBef>
              <a:spcAft>
                <a:spcPct val="0"/>
              </a:spcAft>
              <a:defRPr/>
            </a:pPr>
            <a:r>
              <a:rPr lang="en-ZA" dirty="0">
                <a:solidFill>
                  <a:prstClr val="white"/>
                </a:solidFill>
              </a:rPr>
              <a:t>Total Number of Eggs</a:t>
            </a:r>
          </a:p>
        </p:txBody>
      </p:sp>
      <p:sp>
        <p:nvSpPr>
          <p:cNvPr id="29" name="Down Arrow 28"/>
          <p:cNvSpPr/>
          <p:nvPr/>
        </p:nvSpPr>
        <p:spPr>
          <a:xfrm rot="586638">
            <a:off x="4041225" y="521225"/>
            <a:ext cx="1766084" cy="1228191"/>
          </a:xfrm>
          <a:prstGeom prst="downArrow">
            <a:avLst>
              <a:gd name="adj1" fmla="val 5414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lIns="80035" tIns="40018" rIns="80035" bIns="40018" anchor="ctr"/>
          <a:lstStyle/>
          <a:p>
            <a:pPr algn="ctr" defTabSz="921224" fontAlgn="base">
              <a:spcBef>
                <a:spcPct val="0"/>
              </a:spcBef>
              <a:spcAft>
                <a:spcPct val="0"/>
              </a:spcAft>
              <a:defRPr/>
            </a:pPr>
            <a:r>
              <a:rPr lang="en-ZA" sz="1400" dirty="0">
                <a:solidFill>
                  <a:prstClr val="white"/>
                </a:solidFill>
              </a:rPr>
              <a:t>Producer name or trademark name</a:t>
            </a:r>
          </a:p>
        </p:txBody>
      </p:sp>
      <p:sp>
        <p:nvSpPr>
          <p:cNvPr id="2" name="Left Arrow 1"/>
          <p:cNvSpPr/>
          <p:nvPr/>
        </p:nvSpPr>
        <p:spPr>
          <a:xfrm rot="19601189">
            <a:off x="5996001" y="493877"/>
            <a:ext cx="1582824" cy="14945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80035" tIns="40018" rIns="80035" bIns="40018" anchor="ctr"/>
          <a:lstStyle/>
          <a:p>
            <a:pPr algn="ctr" defTabSz="921224" fontAlgn="base">
              <a:spcBef>
                <a:spcPct val="0"/>
              </a:spcBef>
              <a:spcAft>
                <a:spcPct val="0"/>
              </a:spcAft>
              <a:defRPr/>
            </a:pPr>
            <a:r>
              <a:rPr lang="en-ZA" dirty="0">
                <a:solidFill>
                  <a:prstClr val="white"/>
                </a:solidFill>
              </a:rPr>
              <a:t>Details of the parker</a:t>
            </a:r>
          </a:p>
        </p:txBody>
      </p:sp>
      <p:sp>
        <p:nvSpPr>
          <p:cNvPr id="4" name="Up Arrow 3"/>
          <p:cNvSpPr/>
          <p:nvPr/>
        </p:nvSpPr>
        <p:spPr>
          <a:xfrm>
            <a:off x="4600516" y="3085596"/>
            <a:ext cx="2277855" cy="16011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80035" tIns="40018" rIns="80035" bIns="40018" anchor="ctr"/>
          <a:lstStyle/>
          <a:p>
            <a:pPr algn="ctr" defTabSz="921224" fontAlgn="base">
              <a:spcBef>
                <a:spcPct val="0"/>
              </a:spcBef>
              <a:spcAft>
                <a:spcPct val="0"/>
              </a:spcAft>
              <a:defRPr/>
            </a:pPr>
            <a:r>
              <a:rPr lang="en-ZA" dirty="0">
                <a:solidFill>
                  <a:prstClr val="white"/>
                </a:solidFill>
              </a:rPr>
              <a:t>Eggs/Free Range Eggs/Barn Eggs</a:t>
            </a:r>
          </a:p>
        </p:txBody>
      </p:sp>
      <p:pic>
        <p:nvPicPr>
          <p:cNvPr id="12" name="Picture 11"/>
          <p:cNvPicPr>
            <a:picLocks noChangeAspect="1"/>
          </p:cNvPicPr>
          <p:nvPr/>
        </p:nvPicPr>
        <p:blipFill>
          <a:blip r:embed="rId4"/>
          <a:stretch>
            <a:fillRect/>
          </a:stretch>
        </p:blipFill>
        <p:spPr>
          <a:xfrm>
            <a:off x="321119" y="6012388"/>
            <a:ext cx="2819093" cy="845612"/>
          </a:xfrm>
          <a:prstGeom prst="rect">
            <a:avLst/>
          </a:prstGeom>
        </p:spPr>
      </p:pic>
    </p:spTree>
    <p:extLst>
      <p:ext uri="{BB962C8B-B14F-4D97-AF65-F5344CB8AC3E}">
        <p14:creationId xmlns:p14="http://schemas.microsoft.com/office/powerpoint/2010/main" val="156828624"/>
      </p:ext>
    </p:extLst>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70614" y="1403855"/>
            <a:ext cx="4310006" cy="46377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291" name="AutoShape 2"/>
          <p:cNvCxnSpPr>
            <a:cxnSpLocks noChangeShapeType="1"/>
          </p:cNvCxnSpPr>
          <p:nvPr/>
        </p:nvCxnSpPr>
        <p:spPr bwMode="auto">
          <a:xfrm>
            <a:off x="1862465" y="2384390"/>
            <a:ext cx="1102276" cy="32684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292" name="AutoShape 2"/>
          <p:cNvCxnSpPr>
            <a:cxnSpLocks noChangeShapeType="1"/>
          </p:cNvCxnSpPr>
          <p:nvPr/>
        </p:nvCxnSpPr>
        <p:spPr bwMode="auto">
          <a:xfrm flipH="1">
            <a:off x="5803237" y="4604636"/>
            <a:ext cx="1971064" cy="6479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293" name="AutoShape 2"/>
          <p:cNvCxnSpPr>
            <a:cxnSpLocks noChangeShapeType="1"/>
          </p:cNvCxnSpPr>
          <p:nvPr/>
        </p:nvCxnSpPr>
        <p:spPr bwMode="auto">
          <a:xfrm flipH="1">
            <a:off x="6541707" y="1835809"/>
            <a:ext cx="1478298" cy="6479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294" name="AutoShape 2"/>
          <p:cNvCxnSpPr>
            <a:cxnSpLocks noChangeShapeType="1"/>
          </p:cNvCxnSpPr>
          <p:nvPr/>
        </p:nvCxnSpPr>
        <p:spPr bwMode="auto">
          <a:xfrm>
            <a:off x="1862467" y="5387915"/>
            <a:ext cx="1225807" cy="6623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295" name="AutoShape 2"/>
          <p:cNvCxnSpPr>
            <a:cxnSpLocks noChangeShapeType="1"/>
            <a:stCxn id="12304" idx="3"/>
          </p:cNvCxnSpPr>
          <p:nvPr/>
        </p:nvCxnSpPr>
        <p:spPr bwMode="auto">
          <a:xfrm>
            <a:off x="1536671" y="4840771"/>
            <a:ext cx="942093" cy="15550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296" name="AutoShape 2"/>
          <p:cNvCxnSpPr>
            <a:cxnSpLocks noChangeShapeType="1"/>
          </p:cNvCxnSpPr>
          <p:nvPr/>
        </p:nvCxnSpPr>
        <p:spPr bwMode="auto">
          <a:xfrm>
            <a:off x="1616762" y="4017178"/>
            <a:ext cx="862001" cy="32684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297" name="AutoShape 2"/>
          <p:cNvCxnSpPr>
            <a:cxnSpLocks noChangeShapeType="1"/>
          </p:cNvCxnSpPr>
          <p:nvPr/>
        </p:nvCxnSpPr>
        <p:spPr bwMode="auto">
          <a:xfrm>
            <a:off x="1616763" y="3363487"/>
            <a:ext cx="1107705" cy="58745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2298" name="AutoShape 4"/>
          <p:cNvSpPr>
            <a:spLocks noChangeArrowheads="1"/>
          </p:cNvSpPr>
          <p:nvPr/>
        </p:nvSpPr>
        <p:spPr bwMode="auto">
          <a:xfrm>
            <a:off x="5173366" y="1704781"/>
            <a:ext cx="1303183" cy="326846"/>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lIns="80133" tIns="40067" rIns="80133" bIns="40067"/>
          <a:lstStyle/>
          <a:p>
            <a:pPr defTabSz="922365" fontAlgn="base">
              <a:spcBef>
                <a:spcPct val="0"/>
              </a:spcBef>
              <a:spcAft>
                <a:spcPts val="877"/>
              </a:spcAft>
            </a:pPr>
            <a:r>
              <a:rPr lang="en-ZA" altLang="en-US" sz="1100">
                <a:solidFill>
                  <a:srgbClr val="000000"/>
                </a:solidFill>
                <a:cs typeface="Arial" charset="0"/>
              </a:rPr>
              <a:t>Pack date: 643356</a:t>
            </a:r>
            <a:endParaRPr lang="en-US" altLang="en-US" sz="1100">
              <a:solidFill>
                <a:srgbClr val="000000"/>
              </a:solidFill>
              <a:latin typeface="Arial" charset="0"/>
              <a:cs typeface="Arial" charset="0"/>
            </a:endParaRPr>
          </a:p>
        </p:txBody>
      </p:sp>
      <p:cxnSp>
        <p:nvCxnSpPr>
          <p:cNvPr id="12299" name="AutoShape 2"/>
          <p:cNvCxnSpPr>
            <a:cxnSpLocks noChangeShapeType="1"/>
          </p:cNvCxnSpPr>
          <p:nvPr/>
        </p:nvCxnSpPr>
        <p:spPr bwMode="auto">
          <a:xfrm flipH="1">
            <a:off x="6050298" y="3690333"/>
            <a:ext cx="1785089" cy="45643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2300" name="AutoShape 6"/>
          <p:cNvSpPr>
            <a:spLocks noChangeArrowheads="1"/>
          </p:cNvSpPr>
          <p:nvPr/>
        </p:nvSpPr>
        <p:spPr bwMode="auto">
          <a:xfrm>
            <a:off x="876933" y="2907055"/>
            <a:ext cx="781910" cy="470830"/>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lIns="80133" tIns="40067" rIns="80133" bIns="40067"/>
          <a:lstStyle/>
          <a:p>
            <a:pPr defTabSz="922365" fontAlgn="base">
              <a:spcBef>
                <a:spcPct val="0"/>
              </a:spcBef>
              <a:spcAft>
                <a:spcPct val="0"/>
              </a:spcAft>
            </a:pPr>
            <a:r>
              <a:rPr lang="en-ZA" altLang="en-US" sz="1100">
                <a:solidFill>
                  <a:srgbClr val="000000"/>
                </a:solidFill>
                <a:latin typeface="Arial" charset="0"/>
                <a:cs typeface="Arial" charset="0"/>
              </a:rPr>
              <a:t>Country of origin</a:t>
            </a:r>
          </a:p>
        </p:txBody>
      </p:sp>
      <p:sp>
        <p:nvSpPr>
          <p:cNvPr id="12301" name="AutoShape 7"/>
          <p:cNvSpPr>
            <a:spLocks noChangeArrowheads="1"/>
          </p:cNvSpPr>
          <p:nvPr/>
        </p:nvSpPr>
        <p:spPr bwMode="auto">
          <a:xfrm>
            <a:off x="1062909" y="2122338"/>
            <a:ext cx="781910" cy="470831"/>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lIns="80133" tIns="40067" rIns="80133" bIns="40067"/>
          <a:lstStyle/>
          <a:p>
            <a:pPr defTabSz="922365" fontAlgn="base">
              <a:spcBef>
                <a:spcPct val="0"/>
              </a:spcBef>
              <a:spcAft>
                <a:spcPct val="0"/>
              </a:spcAft>
            </a:pPr>
            <a:r>
              <a:rPr lang="en-ZA" altLang="en-US" sz="900">
                <a:solidFill>
                  <a:srgbClr val="000000"/>
                </a:solidFill>
                <a:latin typeface="Arial" charset="0"/>
                <a:cs typeface="Arial" charset="0"/>
              </a:rPr>
              <a:t>Physical or postal address</a:t>
            </a:r>
          </a:p>
        </p:txBody>
      </p:sp>
      <p:sp>
        <p:nvSpPr>
          <p:cNvPr id="12302" name="AutoShape 8"/>
          <p:cNvSpPr>
            <a:spLocks noChangeArrowheads="1"/>
          </p:cNvSpPr>
          <p:nvPr/>
        </p:nvSpPr>
        <p:spPr bwMode="auto">
          <a:xfrm>
            <a:off x="7774301" y="4539844"/>
            <a:ext cx="781910" cy="470830"/>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lIns="80133" tIns="40067" rIns="80133" bIns="40067"/>
          <a:lstStyle/>
          <a:p>
            <a:pPr defTabSz="922365" fontAlgn="base">
              <a:spcBef>
                <a:spcPct val="0"/>
              </a:spcBef>
              <a:spcAft>
                <a:spcPct val="0"/>
              </a:spcAft>
            </a:pPr>
            <a:r>
              <a:rPr lang="en-ZA" altLang="en-US" sz="1100">
                <a:solidFill>
                  <a:srgbClr val="000000"/>
                </a:solidFill>
                <a:latin typeface="Arial" charset="0"/>
                <a:cs typeface="Arial" charset="0"/>
              </a:rPr>
              <a:t>Name of product</a:t>
            </a:r>
          </a:p>
        </p:txBody>
      </p:sp>
      <p:sp>
        <p:nvSpPr>
          <p:cNvPr id="12303" name="AutoShape 9"/>
          <p:cNvSpPr>
            <a:spLocks noChangeArrowheads="1"/>
          </p:cNvSpPr>
          <p:nvPr/>
        </p:nvSpPr>
        <p:spPr bwMode="auto">
          <a:xfrm>
            <a:off x="7835387" y="3494513"/>
            <a:ext cx="781910" cy="470830"/>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lIns="80133" tIns="40067" rIns="80133" bIns="40067"/>
          <a:lstStyle/>
          <a:p>
            <a:pPr defTabSz="922365" fontAlgn="base">
              <a:spcBef>
                <a:spcPct val="0"/>
              </a:spcBef>
              <a:spcAft>
                <a:spcPct val="0"/>
              </a:spcAft>
            </a:pPr>
            <a:r>
              <a:rPr lang="en-ZA" altLang="en-US" sz="1100">
                <a:solidFill>
                  <a:srgbClr val="000000"/>
                </a:solidFill>
                <a:latin typeface="Arial" charset="0"/>
                <a:cs typeface="Arial" charset="0"/>
              </a:rPr>
              <a:t>Name or trademark</a:t>
            </a:r>
          </a:p>
        </p:txBody>
      </p:sp>
      <p:sp>
        <p:nvSpPr>
          <p:cNvPr id="12304" name="AutoShape 10"/>
          <p:cNvSpPr>
            <a:spLocks noChangeArrowheads="1"/>
          </p:cNvSpPr>
          <p:nvPr/>
        </p:nvSpPr>
        <p:spPr bwMode="auto">
          <a:xfrm>
            <a:off x="754760" y="4604638"/>
            <a:ext cx="781910" cy="470831"/>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lIns="80133" tIns="40067" rIns="80133" bIns="40067"/>
          <a:lstStyle/>
          <a:p>
            <a:pPr defTabSz="922365" fontAlgn="base">
              <a:spcBef>
                <a:spcPct val="0"/>
              </a:spcBef>
              <a:spcAft>
                <a:spcPct val="0"/>
              </a:spcAft>
            </a:pPr>
            <a:r>
              <a:rPr lang="en-ZA" altLang="en-US" sz="1100">
                <a:solidFill>
                  <a:srgbClr val="000000"/>
                </a:solidFill>
                <a:latin typeface="Arial" charset="0"/>
                <a:cs typeface="Arial" charset="0"/>
              </a:rPr>
              <a:t>Class</a:t>
            </a:r>
            <a:r>
              <a:rPr lang="en-ZA" altLang="en-US">
                <a:solidFill>
                  <a:srgbClr val="000000"/>
                </a:solidFill>
                <a:latin typeface="Arial" charset="0"/>
                <a:cs typeface="Arial" charset="0"/>
              </a:rPr>
              <a:t> </a:t>
            </a:r>
          </a:p>
        </p:txBody>
      </p:sp>
      <p:sp>
        <p:nvSpPr>
          <p:cNvPr id="12305" name="AutoShape 11"/>
          <p:cNvSpPr>
            <a:spLocks noChangeArrowheads="1"/>
          </p:cNvSpPr>
          <p:nvPr/>
        </p:nvSpPr>
        <p:spPr bwMode="auto">
          <a:xfrm>
            <a:off x="939379" y="5323121"/>
            <a:ext cx="966527" cy="470830"/>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lIns="80133" tIns="40067" rIns="80133" bIns="40067"/>
          <a:lstStyle/>
          <a:p>
            <a:pPr defTabSz="922365" fontAlgn="base">
              <a:spcBef>
                <a:spcPct val="0"/>
              </a:spcBef>
              <a:spcAft>
                <a:spcPct val="0"/>
              </a:spcAft>
            </a:pPr>
            <a:r>
              <a:rPr lang="en-ZA" altLang="en-US" sz="1100">
                <a:solidFill>
                  <a:srgbClr val="000000"/>
                </a:solidFill>
                <a:latin typeface="Arial" charset="0"/>
                <a:cs typeface="Arial" charset="0"/>
              </a:rPr>
              <a:t>Net mass/ weight</a:t>
            </a:r>
          </a:p>
        </p:txBody>
      </p:sp>
      <p:sp>
        <p:nvSpPr>
          <p:cNvPr id="12306" name="AutoShape 12"/>
          <p:cNvSpPr>
            <a:spLocks noChangeArrowheads="1"/>
          </p:cNvSpPr>
          <p:nvPr/>
        </p:nvSpPr>
        <p:spPr bwMode="auto">
          <a:xfrm>
            <a:off x="7980638" y="1521921"/>
            <a:ext cx="781910" cy="470830"/>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lIns="80133" tIns="40067" rIns="80133" bIns="40067"/>
          <a:lstStyle/>
          <a:p>
            <a:pPr defTabSz="922365" fontAlgn="base">
              <a:spcBef>
                <a:spcPct val="0"/>
              </a:spcBef>
              <a:spcAft>
                <a:spcPct val="0"/>
              </a:spcAft>
            </a:pPr>
            <a:r>
              <a:rPr lang="en-ZA" altLang="en-US" sz="1100">
                <a:solidFill>
                  <a:srgbClr val="000000"/>
                </a:solidFill>
                <a:latin typeface="Arial" charset="0"/>
                <a:cs typeface="Arial" charset="0"/>
              </a:rPr>
              <a:t>Packing date</a:t>
            </a:r>
          </a:p>
        </p:txBody>
      </p:sp>
      <p:sp>
        <p:nvSpPr>
          <p:cNvPr id="12307" name="AutoShape 13"/>
          <p:cNvSpPr>
            <a:spLocks noChangeArrowheads="1"/>
          </p:cNvSpPr>
          <p:nvPr/>
        </p:nvSpPr>
        <p:spPr bwMode="auto">
          <a:xfrm>
            <a:off x="199551" y="3821360"/>
            <a:ext cx="1417211" cy="470831"/>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lIns="80133" tIns="40067" rIns="80133" bIns="40067"/>
          <a:lstStyle/>
          <a:p>
            <a:pPr defTabSz="922365" fontAlgn="base">
              <a:spcBef>
                <a:spcPct val="0"/>
              </a:spcBef>
              <a:spcAft>
                <a:spcPct val="0"/>
              </a:spcAft>
            </a:pPr>
            <a:r>
              <a:rPr lang="en-ZA" altLang="en-US" sz="1100">
                <a:solidFill>
                  <a:srgbClr val="000000"/>
                </a:solidFill>
                <a:latin typeface="Arial" charset="0"/>
                <a:cs typeface="Arial" charset="0"/>
              </a:rPr>
              <a:t>“Optional’’</a:t>
            </a:r>
          </a:p>
          <a:p>
            <a:pPr defTabSz="922365" fontAlgn="base">
              <a:spcBef>
                <a:spcPct val="0"/>
              </a:spcBef>
              <a:spcAft>
                <a:spcPct val="0"/>
              </a:spcAft>
            </a:pPr>
            <a:r>
              <a:rPr lang="en-ZA" altLang="en-US" sz="1100">
                <a:solidFill>
                  <a:srgbClr val="000000"/>
                </a:solidFill>
                <a:latin typeface="Arial" charset="0"/>
                <a:cs typeface="Arial" charset="0"/>
              </a:rPr>
              <a:t>In local markets </a:t>
            </a:r>
          </a:p>
        </p:txBody>
      </p:sp>
      <p:sp>
        <p:nvSpPr>
          <p:cNvPr id="22" name="Title 1"/>
          <p:cNvSpPr txBox="1">
            <a:spLocks/>
          </p:cNvSpPr>
          <p:nvPr/>
        </p:nvSpPr>
        <p:spPr>
          <a:xfrm>
            <a:off x="631230" y="489550"/>
            <a:ext cx="7848962" cy="653691"/>
          </a:xfrm>
          <a:prstGeom prst="rect">
            <a:avLst/>
          </a:prstGeom>
          <a:solidFill>
            <a:schemeClr val="accent5">
              <a:lumMod val="20000"/>
              <a:lumOff val="80000"/>
            </a:schemeClr>
          </a:solidFill>
        </p:spPr>
        <p:txBody>
          <a:bodyPr lIns="0" tIns="0" rIns="0" bIns="0" anchor="b"/>
          <a:lstStyle/>
          <a:p>
            <a:pPr defTabSz="922365" fontAlgn="base">
              <a:spcBef>
                <a:spcPct val="0"/>
              </a:spcBef>
              <a:spcAft>
                <a:spcPct val="0"/>
              </a:spcAft>
              <a:defRPr/>
            </a:pPr>
            <a:r>
              <a:rPr lang="en-US" sz="2500" b="1" dirty="0">
                <a:solidFill>
                  <a:srgbClr val="008000"/>
                </a:solidFill>
                <a:latin typeface="Arial" pitchFamily="34" charset="0"/>
                <a:cs typeface="Arial" pitchFamily="34" charset="0"/>
              </a:rPr>
              <a:t>Marking Requirements for fresh vegetable produce</a:t>
            </a:r>
          </a:p>
        </p:txBody>
      </p:sp>
      <p:pic>
        <p:nvPicPr>
          <p:cNvPr id="21" name="Picture 20"/>
          <p:cNvPicPr>
            <a:picLocks noChangeAspect="1"/>
          </p:cNvPicPr>
          <p:nvPr/>
        </p:nvPicPr>
        <p:blipFill>
          <a:blip r:embed="rId4"/>
          <a:stretch>
            <a:fillRect/>
          </a:stretch>
        </p:blipFill>
        <p:spPr>
          <a:xfrm>
            <a:off x="321119" y="6012388"/>
            <a:ext cx="2819093" cy="845612"/>
          </a:xfrm>
          <a:prstGeom prst="rect">
            <a:avLst/>
          </a:prstGeom>
        </p:spPr>
      </p:pic>
    </p:spTree>
    <p:extLst>
      <p:ext uri="{BB962C8B-B14F-4D97-AF65-F5344CB8AC3E}">
        <p14:creationId xmlns:p14="http://schemas.microsoft.com/office/powerpoint/2010/main" val="865126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133601"/>
            <a:ext cx="7315200" cy="1812926"/>
          </a:xfrm>
          <a:ln/>
        </p:spPr>
        <p:style>
          <a:lnRef idx="2">
            <a:schemeClr val="accent6"/>
          </a:lnRef>
          <a:fillRef idx="1">
            <a:schemeClr val="lt1"/>
          </a:fillRef>
          <a:effectRef idx="0">
            <a:schemeClr val="accent6"/>
          </a:effectRef>
          <a:fontRef idx="minor">
            <a:schemeClr val="dk1"/>
          </a:fontRef>
        </p:style>
        <p:txBody>
          <a:bodyPr>
            <a:normAutofit/>
          </a:bodyPr>
          <a:lstStyle/>
          <a:p>
            <a:r>
              <a:rPr lang="en-US" sz="1800" b="1" dirty="0"/>
              <a:t>Mr Mpho Sekgala </a:t>
            </a:r>
            <a:br>
              <a:rPr lang="en-US" sz="1800" b="1" dirty="0"/>
            </a:br>
            <a:r>
              <a:rPr lang="en-US" sz="1800" dirty="0"/>
              <a:t>Deputy Director: Biosecurity Promotions and Awareness </a:t>
            </a:r>
            <a:br>
              <a:rPr lang="en-US" sz="1800" dirty="0"/>
            </a:br>
            <a:r>
              <a:rPr lang="en-US" sz="1800" dirty="0"/>
              <a:t>Enquiries: Tel : 012 319 6295/ 6004, 6475, 6118</a:t>
            </a:r>
            <a:br>
              <a:rPr lang="en-US" sz="1800" dirty="0"/>
            </a:br>
            <a:r>
              <a:rPr lang="en-US" sz="1800" dirty="0">
                <a:hlinkClick r:id="rId2"/>
              </a:rPr>
              <a:t>INFO.SPS@Dalrrd.gov.za</a:t>
            </a:r>
            <a:r>
              <a:rPr lang="en-US" sz="1800" dirty="0"/>
              <a:t> / </a:t>
            </a:r>
            <a:r>
              <a:rPr lang="en-US" sz="1800" dirty="0">
                <a:hlinkClick r:id="rId3"/>
              </a:rPr>
              <a:t>MphoS@Dalrrd.gov.za</a:t>
            </a:r>
            <a:r>
              <a:rPr lang="en-US" sz="1800" dirty="0"/>
              <a:t> </a:t>
            </a:r>
            <a:r>
              <a:rPr lang="en-US" sz="1800"/>
              <a:t>, </a:t>
            </a:r>
            <a:r>
              <a:rPr lang="en-US" sz="1800">
                <a:solidFill>
                  <a:prstClr val="black"/>
                </a:solidFill>
                <a:hlinkClick r:id="rId4"/>
              </a:rPr>
              <a:t>PriscillaMP@Dalrrd.gov.za</a:t>
            </a:r>
            <a:r>
              <a:rPr lang="en-US" sz="1800">
                <a:solidFill>
                  <a:prstClr val="black"/>
                </a:solidFill>
              </a:rPr>
              <a:t> </a:t>
            </a:r>
            <a:r>
              <a:rPr lang="en-US" sz="1800" dirty="0">
                <a:hlinkClick r:id="rId5"/>
              </a:rPr>
              <a:t>RendaniTh@Dalrrd.gov.za</a:t>
            </a:r>
            <a:r>
              <a:rPr lang="en-US" sz="1800" dirty="0"/>
              <a:t> , </a:t>
            </a:r>
            <a:r>
              <a:rPr lang="en-US" sz="1800" dirty="0">
                <a:hlinkClick r:id="rId6"/>
              </a:rPr>
              <a:t>ErnestN@Dalrrd.gov.za</a:t>
            </a:r>
            <a:r>
              <a:rPr lang="en-US" sz="1800" dirty="0"/>
              <a:t> , </a:t>
            </a:r>
            <a:endParaRPr lang="en-US" sz="1800" dirty="0"/>
          </a:p>
        </p:txBody>
      </p:sp>
      <p:sp>
        <p:nvSpPr>
          <p:cNvPr id="8" name="Text Placeholder 7"/>
          <p:cNvSpPr>
            <a:spLocks noGrp="1"/>
          </p:cNvSpPr>
          <p:nvPr>
            <p:ph type="body" idx="13"/>
          </p:nvPr>
        </p:nvSpPr>
        <p:spPr>
          <a:xfrm>
            <a:off x="2589246" y="614227"/>
            <a:ext cx="3798857" cy="98134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a:solidFill>
                  <a:schemeClr val="tx1"/>
                </a:solidFill>
              </a:rPr>
              <a:t>Thank you!</a:t>
            </a:r>
            <a:endParaRPr lang="en-US" sz="4400" b="1" dirty="0">
              <a:solidFill>
                <a:schemeClr val="tx1"/>
              </a:solidFill>
            </a:endParaRPr>
          </a:p>
        </p:txBody>
      </p:sp>
      <p:pic>
        <p:nvPicPr>
          <p:cNvPr id="9" name="Picture 8" descr="C:\Users\MphoS.NDA\AppData\Local\Microsoft\Windows\INetCache\Content.Outlook\K0JON5WC\FB_IMG_1599179529487.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13" y="4396658"/>
            <a:ext cx="2038783" cy="1542185"/>
          </a:xfrm>
          <a:prstGeom prst="rect">
            <a:avLst/>
          </a:prstGeom>
          <a:noFill/>
          <a:ln>
            <a:noFill/>
          </a:ln>
        </p:spPr>
      </p:pic>
      <p:pic>
        <p:nvPicPr>
          <p:cNvPr id="10" name="Picture 9" descr="C:\Users\MphoS.NDA\AppData\Local\Microsoft\Windows\INetCache\Content.Word\FB_IMG_1599180351365.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95996" y="4391024"/>
            <a:ext cx="1923617" cy="1547815"/>
          </a:xfrm>
          <a:prstGeom prst="rect">
            <a:avLst/>
          </a:prstGeom>
          <a:noFill/>
          <a:ln>
            <a:noFill/>
          </a:ln>
        </p:spPr>
      </p:pic>
      <p:pic>
        <p:nvPicPr>
          <p:cNvPr id="12" name="Picture 11"/>
          <p:cNvPicPr>
            <a:picLocks noChangeAspect="1"/>
          </p:cNvPicPr>
          <p:nvPr/>
        </p:nvPicPr>
        <p:blipFill>
          <a:blip r:embed="rId9"/>
          <a:stretch>
            <a:fillRect/>
          </a:stretch>
        </p:blipFill>
        <p:spPr>
          <a:xfrm>
            <a:off x="457200" y="5938838"/>
            <a:ext cx="2745134" cy="919162"/>
          </a:xfrm>
          <a:prstGeom prst="rect">
            <a:avLst/>
          </a:prstGeom>
          <a:ln>
            <a:solidFill>
              <a:schemeClr val="bg1"/>
            </a:solidFill>
          </a:ln>
        </p:spPr>
      </p:pic>
      <p:pic>
        <p:nvPicPr>
          <p:cNvPr id="13" name="Picture 12" descr="C:\Users\MphoS.NDA\AppData\Local\Microsoft\Windows\INetCache\Content.Word\FB_IMG_1599181091310.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19601" y="4391024"/>
            <a:ext cx="1968500" cy="1547814"/>
          </a:xfrm>
          <a:prstGeom prst="rect">
            <a:avLst/>
          </a:prstGeom>
          <a:noFill/>
          <a:ln>
            <a:noFill/>
          </a:ln>
        </p:spPr>
      </p:pic>
      <p:pic>
        <p:nvPicPr>
          <p:cNvPr id="16" name="Picture 15" descr="C:\Users\MphoS.NDA\AppData\Local\Microsoft\Windows\INetCache\Content.Outlook\K0JON5WC\FB_IMG_1599180706376.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88100" y="4391024"/>
            <a:ext cx="2070100" cy="1547814"/>
          </a:xfrm>
          <a:prstGeom prst="rect">
            <a:avLst/>
          </a:prstGeom>
          <a:noFill/>
          <a:ln>
            <a:noFill/>
          </a:ln>
        </p:spPr>
      </p:pic>
      <p:sp>
        <p:nvSpPr>
          <p:cNvPr id="17" name="Slide Number Placeholder 3"/>
          <p:cNvSpPr txBox="1">
            <a:spLocks/>
          </p:cNvSpPr>
          <p:nvPr/>
        </p:nvSpPr>
        <p:spPr>
          <a:xfrm>
            <a:off x="8382003" y="6215869"/>
            <a:ext cx="609600" cy="365125"/>
          </a:xfrm>
          <a:prstGeom prst="rect">
            <a:avLst/>
          </a:prstGeom>
          <a:solidFill>
            <a:schemeClr val="bg1"/>
          </a:solidFill>
          <a:ln>
            <a:solidFill>
              <a:srgbClr val="006600"/>
            </a:solidFill>
          </a:ln>
        </p:spPr>
        <p:txBody>
          <a:bodyPr lIns="91232" tIns="45616" rIns="91232" bIns="45616"/>
          <a:lstStyle>
            <a:defPPr>
              <a:defRPr lang="en-US"/>
            </a:defPPr>
            <a:lvl1pPr marL="0" algn="l" defTabSz="910534" rtl="0" eaLnBrk="1" latinLnBrk="0" hangingPunct="1">
              <a:defRPr sz="1800" kern="1200">
                <a:solidFill>
                  <a:schemeClr val="tx1"/>
                </a:solidFill>
                <a:latin typeface="+mn-lt"/>
                <a:ea typeface="+mn-ea"/>
                <a:cs typeface="+mn-cs"/>
              </a:defRPr>
            </a:lvl1pPr>
            <a:lvl2pPr marL="455269" algn="l" defTabSz="910534" rtl="0" eaLnBrk="1" latinLnBrk="0" hangingPunct="1">
              <a:defRPr sz="1800" kern="1200">
                <a:solidFill>
                  <a:schemeClr val="tx1"/>
                </a:solidFill>
                <a:latin typeface="+mn-lt"/>
                <a:ea typeface="+mn-ea"/>
                <a:cs typeface="+mn-cs"/>
              </a:defRPr>
            </a:lvl2pPr>
            <a:lvl3pPr marL="910534" algn="l" defTabSz="910534" rtl="0" eaLnBrk="1" latinLnBrk="0" hangingPunct="1">
              <a:defRPr sz="1800" kern="1200">
                <a:solidFill>
                  <a:schemeClr val="tx1"/>
                </a:solidFill>
                <a:latin typeface="+mn-lt"/>
                <a:ea typeface="+mn-ea"/>
                <a:cs typeface="+mn-cs"/>
              </a:defRPr>
            </a:lvl3pPr>
            <a:lvl4pPr marL="1365804" algn="l" defTabSz="910534" rtl="0" eaLnBrk="1" latinLnBrk="0" hangingPunct="1">
              <a:defRPr sz="1800" kern="1200">
                <a:solidFill>
                  <a:schemeClr val="tx1"/>
                </a:solidFill>
                <a:latin typeface="+mn-lt"/>
                <a:ea typeface="+mn-ea"/>
                <a:cs typeface="+mn-cs"/>
              </a:defRPr>
            </a:lvl4pPr>
            <a:lvl5pPr marL="1821072" algn="l" defTabSz="910534" rtl="0" eaLnBrk="1" latinLnBrk="0" hangingPunct="1">
              <a:defRPr sz="1800" kern="1200">
                <a:solidFill>
                  <a:schemeClr val="tx1"/>
                </a:solidFill>
                <a:latin typeface="+mn-lt"/>
                <a:ea typeface="+mn-ea"/>
                <a:cs typeface="+mn-cs"/>
              </a:defRPr>
            </a:lvl5pPr>
            <a:lvl6pPr marL="2276337" algn="l" defTabSz="910534" rtl="0" eaLnBrk="1" latinLnBrk="0" hangingPunct="1">
              <a:defRPr sz="1800" kern="1200">
                <a:solidFill>
                  <a:schemeClr val="tx1"/>
                </a:solidFill>
                <a:latin typeface="+mn-lt"/>
                <a:ea typeface="+mn-ea"/>
                <a:cs typeface="+mn-cs"/>
              </a:defRPr>
            </a:lvl6pPr>
            <a:lvl7pPr marL="2731604" algn="l" defTabSz="910534" rtl="0" eaLnBrk="1" latinLnBrk="0" hangingPunct="1">
              <a:defRPr sz="1800" kern="1200">
                <a:solidFill>
                  <a:schemeClr val="tx1"/>
                </a:solidFill>
                <a:latin typeface="+mn-lt"/>
                <a:ea typeface="+mn-ea"/>
                <a:cs typeface="+mn-cs"/>
              </a:defRPr>
            </a:lvl7pPr>
            <a:lvl8pPr marL="3186876" algn="l" defTabSz="910534" rtl="0" eaLnBrk="1" latinLnBrk="0" hangingPunct="1">
              <a:defRPr sz="1800" kern="1200">
                <a:solidFill>
                  <a:schemeClr val="tx1"/>
                </a:solidFill>
                <a:latin typeface="+mn-lt"/>
                <a:ea typeface="+mn-ea"/>
                <a:cs typeface="+mn-cs"/>
              </a:defRPr>
            </a:lvl8pPr>
            <a:lvl9pPr marL="3642141" algn="l" defTabSz="910534" rtl="0" eaLnBrk="1" latinLnBrk="0" hangingPunct="1">
              <a:defRPr sz="1800" kern="1200">
                <a:solidFill>
                  <a:schemeClr val="tx1"/>
                </a:solidFill>
                <a:latin typeface="+mn-lt"/>
                <a:ea typeface="+mn-ea"/>
                <a:cs typeface="+mn-cs"/>
              </a:defRPr>
            </a:lvl9pPr>
          </a:lstStyle>
          <a:p>
            <a:pPr algn="ctr"/>
            <a:r>
              <a:rPr lang="en-ZA" dirty="0">
                <a:solidFill>
                  <a:prstClr val="black">
                    <a:tint val="75000"/>
                  </a:prstClr>
                </a:solidFill>
              </a:rPr>
              <a:t>19</a:t>
            </a:r>
            <a:endParaRPr lang="en-ZA" dirty="0">
              <a:solidFill>
                <a:prstClr val="black">
                  <a:tint val="75000"/>
                </a:prstClr>
              </a:solidFill>
            </a:endParaRPr>
          </a:p>
        </p:txBody>
      </p:sp>
      <p:sp>
        <p:nvSpPr>
          <p:cNvPr id="18" name="Rectangle 17"/>
          <p:cNvSpPr/>
          <p:nvPr/>
        </p:nvSpPr>
        <p:spPr>
          <a:xfrm>
            <a:off x="0" y="5938839"/>
            <a:ext cx="457200" cy="910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232" tIns="45616" rIns="91232" bIns="45616"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Rectangle 20"/>
          <p:cNvSpPr/>
          <p:nvPr/>
        </p:nvSpPr>
        <p:spPr>
          <a:xfrm>
            <a:off x="3222807" y="5938839"/>
            <a:ext cx="5921194" cy="910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16" rIns="91232" bIns="45616"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25301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944561"/>
          </a:xfrm>
          <a:ln>
            <a:solidFill>
              <a:srgbClr val="00B050"/>
            </a:solidFill>
          </a:ln>
        </p:spPr>
        <p:txBody>
          <a:bodyPr>
            <a:normAutofit/>
          </a:bodyPr>
          <a:lstStyle/>
          <a:p>
            <a:pPr algn="l"/>
            <a:r>
              <a:rPr lang="en-US" sz="2800" b="1" dirty="0">
                <a:solidFill>
                  <a:srgbClr val="006600"/>
                </a:solidFill>
              </a:rPr>
              <a:t>Introduction  ..…</a:t>
            </a:r>
            <a:endParaRPr lang="en-US" sz="2800" b="1" dirty="0"/>
          </a:p>
        </p:txBody>
      </p:sp>
      <p:sp>
        <p:nvSpPr>
          <p:cNvPr id="3" name="Content Placeholder 2"/>
          <p:cNvSpPr>
            <a:spLocks noGrp="1"/>
          </p:cNvSpPr>
          <p:nvPr>
            <p:ph idx="1"/>
          </p:nvPr>
        </p:nvSpPr>
        <p:spPr>
          <a:xfrm>
            <a:off x="457200" y="1447813"/>
            <a:ext cx="8229600" cy="4190999"/>
          </a:xfrm>
          <a:ln>
            <a:solidFill>
              <a:srgbClr val="00B050"/>
            </a:solidFill>
          </a:ln>
        </p:spPr>
        <p:txBody>
          <a:bodyPr>
            <a:normAutofit fontScale="92500"/>
          </a:bodyPr>
          <a:lstStyle/>
          <a:p>
            <a:pPr marL="0" indent="0">
              <a:lnSpc>
                <a:spcPct val="150000"/>
              </a:lnSpc>
              <a:spcBef>
                <a:spcPts val="0"/>
              </a:spcBef>
              <a:buNone/>
            </a:pPr>
            <a:r>
              <a:rPr lang="en-US" sz="1800" i="1" dirty="0">
                <a:latin typeface="Arial" panose="020B0604020202020204" pitchFamily="34" charset="0"/>
                <a:cs typeface="Arial" panose="020B0604020202020204" pitchFamily="34" charset="0"/>
              </a:rPr>
              <a:t>Market access refers to the ability of a company or country to sell goods and services across borders. Market access can be used to refer to domestic trade as well as international trade, although the latter is the most common context</a:t>
            </a:r>
            <a:r>
              <a:rPr lang="en-US" sz="1800" i="1" dirty="0">
                <a:latin typeface="Arial" panose="020B0604020202020204" pitchFamily="34" charset="0"/>
                <a:cs typeface="Arial" panose="020B0604020202020204" pitchFamily="34" charset="0"/>
              </a:rPr>
              <a:t>.</a:t>
            </a:r>
          </a:p>
          <a:p>
            <a:pPr marL="0" indent="0">
              <a:lnSpc>
                <a:spcPct val="150000"/>
              </a:lnSpc>
              <a:spcBef>
                <a:spcPts val="0"/>
              </a:spcBef>
              <a:buNone/>
            </a:pPr>
            <a:endParaRPr lang="en-US" sz="1800" i="1" dirty="0">
              <a:latin typeface="Arial" panose="020B0604020202020204" pitchFamily="34" charset="0"/>
              <a:cs typeface="Arial" panose="020B0604020202020204" pitchFamily="34" charset="0"/>
            </a:endParaRPr>
          </a:p>
          <a:p>
            <a:pPr>
              <a:lnSpc>
                <a:spcPct val="150000"/>
              </a:lnSpc>
              <a:spcBef>
                <a:spcPts val="0"/>
              </a:spcBef>
              <a:buFont typeface="Wingdings" panose="05000000000000000000" pitchFamily="2" charset="2"/>
              <a:buChar char="q"/>
            </a:pPr>
            <a:r>
              <a:rPr lang="en-US" sz="1800" dirty="0">
                <a:latin typeface="Arial" panose="020B0604020202020204" pitchFamily="34" charset="0"/>
                <a:cs typeface="Arial" panose="020B0604020202020204" pitchFamily="34" charset="0"/>
              </a:rPr>
              <a:t>Smallholder </a:t>
            </a:r>
            <a:r>
              <a:rPr lang="en-US" sz="1800" dirty="0">
                <a:latin typeface="Arial" panose="020B0604020202020204" pitchFamily="34" charset="0"/>
                <a:cs typeface="Arial" panose="020B0604020202020204" pitchFamily="34" charset="0"/>
              </a:rPr>
              <a:t>farmers and food processors have potential to grow the economy through participation in the </a:t>
            </a:r>
            <a:r>
              <a:rPr lang="en-US" sz="1800" dirty="0">
                <a:latin typeface="Arial" panose="020B0604020202020204" pitchFamily="34" charset="0"/>
                <a:cs typeface="Arial" panose="020B0604020202020204" pitchFamily="34" charset="0"/>
              </a:rPr>
              <a:t>mainstream agriculture value chain; </a:t>
            </a:r>
            <a:endParaRPr lang="en-US" sz="1800" dirty="0">
              <a:latin typeface="Arial" panose="020B0604020202020204" pitchFamily="34" charset="0"/>
              <a:cs typeface="Arial" panose="020B0604020202020204" pitchFamily="34" charset="0"/>
            </a:endParaRPr>
          </a:p>
          <a:p>
            <a:pPr>
              <a:lnSpc>
                <a:spcPct val="150000"/>
              </a:lnSpc>
              <a:spcBef>
                <a:spcPts val="0"/>
              </a:spcBef>
              <a:buFont typeface="Wingdings" panose="05000000000000000000" pitchFamily="2" charset="2"/>
              <a:buChar char="q"/>
            </a:pPr>
            <a:r>
              <a:rPr lang="en-US" sz="1800" dirty="0">
                <a:latin typeface="Arial" panose="020B0604020202020204" pitchFamily="34" charset="0"/>
                <a:cs typeface="Arial" panose="020B0604020202020204" pitchFamily="34" charset="0"/>
              </a:rPr>
              <a:t>Majority of the smallholder farmers and emerging food processors are battling to comply with SPS/TBT </a:t>
            </a:r>
            <a:r>
              <a:rPr lang="en-US" sz="1800" dirty="0">
                <a:latin typeface="Arial" panose="020B0604020202020204" pitchFamily="34" charset="0"/>
                <a:cs typeface="Arial" panose="020B0604020202020204" pitchFamily="34" charset="0"/>
              </a:rPr>
              <a:t>standards; </a:t>
            </a:r>
            <a:endParaRPr lang="en-US" sz="1800" dirty="0">
              <a:latin typeface="Arial" panose="020B0604020202020204" pitchFamily="34" charset="0"/>
              <a:cs typeface="Arial" panose="020B0604020202020204" pitchFamily="34" charset="0"/>
            </a:endParaRPr>
          </a:p>
          <a:p>
            <a:pPr>
              <a:lnSpc>
                <a:spcPct val="150000"/>
              </a:lnSpc>
              <a:spcBef>
                <a:spcPts val="0"/>
              </a:spcBef>
              <a:buFont typeface="Wingdings" panose="05000000000000000000" pitchFamily="2" charset="2"/>
              <a:buChar char="q"/>
            </a:pPr>
            <a:r>
              <a:rPr lang="en-US" sz="1800" dirty="0">
                <a:latin typeface="Arial" panose="020B0604020202020204" pitchFamily="34" charset="0"/>
                <a:cs typeface="Arial" panose="020B0604020202020204" pitchFamily="34" charset="0"/>
              </a:rPr>
              <a:t>SPS/ TBT Standards play a critical role in the market access </a:t>
            </a:r>
            <a:r>
              <a:rPr lang="en-US" sz="1800" dirty="0">
                <a:latin typeface="Arial" panose="020B0604020202020204" pitchFamily="34" charset="0"/>
                <a:cs typeface="Arial" panose="020B0604020202020204" pitchFamily="34" charset="0"/>
              </a:rPr>
              <a:t>environment; and </a:t>
            </a:r>
            <a:endParaRPr lang="en-US" sz="1800" dirty="0">
              <a:latin typeface="Arial" panose="020B0604020202020204" pitchFamily="34" charset="0"/>
              <a:cs typeface="Arial" panose="020B0604020202020204" pitchFamily="34" charset="0"/>
            </a:endParaRPr>
          </a:p>
          <a:p>
            <a:pPr>
              <a:lnSpc>
                <a:spcPct val="150000"/>
              </a:lnSpc>
              <a:spcBef>
                <a:spcPts val="0"/>
              </a:spcBef>
              <a:buFont typeface="Wingdings" panose="05000000000000000000" pitchFamily="2" charset="2"/>
              <a:buChar char="q"/>
            </a:pPr>
            <a:r>
              <a:rPr lang="en-US" sz="1800" dirty="0">
                <a:latin typeface="Arial" panose="020B0604020202020204" pitchFamily="34" charset="0"/>
                <a:cs typeface="Arial" panose="020B0604020202020204" pitchFamily="34" charset="0"/>
              </a:rPr>
              <a:t>M</a:t>
            </a:r>
            <a:r>
              <a:rPr lang="en-US" sz="1800" dirty="0">
                <a:latin typeface="Arial" panose="020B0604020202020204" pitchFamily="34" charset="0"/>
                <a:cs typeface="Arial" panose="020B0604020202020204" pitchFamily="34" charset="0"/>
              </a:rPr>
              <a:t>arket </a:t>
            </a:r>
            <a:r>
              <a:rPr lang="en-US" sz="1800" dirty="0">
                <a:latin typeface="Arial" panose="020B0604020202020204" pitchFamily="34" charset="0"/>
                <a:cs typeface="Arial" panose="020B0604020202020204" pitchFamily="34" charset="0"/>
              </a:rPr>
              <a:t>access challenge </a:t>
            </a:r>
            <a:r>
              <a:rPr lang="en-US" sz="1800" dirty="0">
                <a:latin typeface="Arial" panose="020B0604020202020204" pitchFamily="34" charset="0"/>
                <a:cs typeface="Arial" panose="020B0604020202020204" pitchFamily="34" charset="0"/>
              </a:rPr>
              <a:t>is raised in </a:t>
            </a:r>
            <a:r>
              <a:rPr lang="en-US" sz="1800" dirty="0">
                <a:latin typeface="Arial" panose="020B0604020202020204" pitchFamily="34" charset="0"/>
                <a:cs typeface="Arial" panose="020B0604020202020204" pitchFamily="34" charset="0"/>
              </a:rPr>
              <a:t>many of the agricultural </a:t>
            </a:r>
            <a:r>
              <a:rPr lang="en-US" sz="1800" dirty="0">
                <a:latin typeface="Arial" panose="020B0604020202020204" pitchFamily="34" charset="0"/>
                <a:cs typeface="Arial" panose="020B0604020202020204" pitchFamily="34" charset="0"/>
              </a:rPr>
              <a:t>sessions. </a:t>
            </a:r>
          </a:p>
        </p:txBody>
      </p:sp>
      <p:sp>
        <p:nvSpPr>
          <p:cNvPr id="4" name="Slide Number Placeholder 3"/>
          <p:cNvSpPr>
            <a:spLocks noGrp="1"/>
          </p:cNvSpPr>
          <p:nvPr>
            <p:ph type="sldNum" sz="quarter" idx="12"/>
          </p:nvPr>
        </p:nvSpPr>
        <p:spPr/>
        <p:txBody>
          <a:bodyPr/>
          <a:lstStyle/>
          <a:p>
            <a:fld id="{24BAAF58-F0CE-45E8-9336-100A4352F8D4}" type="slidenum">
              <a:rPr lang="en-ZA" smtClean="0">
                <a:solidFill>
                  <a:prstClr val="black">
                    <a:tint val="75000"/>
                  </a:prstClr>
                </a:solidFill>
              </a:rPr>
              <a:pPr/>
              <a:t>3</a:t>
            </a:fld>
            <a:endParaRPr lang="en-ZA"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228600" y="5870240"/>
            <a:ext cx="3049934" cy="987762"/>
          </a:xfrm>
          <a:prstGeom prst="rect">
            <a:avLst/>
          </a:prstGeom>
        </p:spPr>
      </p:pic>
    </p:spTree>
    <p:extLst>
      <p:ext uri="{BB962C8B-B14F-4D97-AF65-F5344CB8AC3E}">
        <p14:creationId xmlns:p14="http://schemas.microsoft.com/office/powerpoint/2010/main" val="3719234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6600"/>
                </a:solidFill>
              </a:rPr>
              <a:t>Introduction  ..…</a:t>
            </a:r>
            <a:endParaRPr lang="en-US" dirty="0"/>
          </a:p>
        </p:txBody>
      </p:sp>
      <p:sp>
        <p:nvSpPr>
          <p:cNvPr id="4" name="Slide Number Placeholder 3"/>
          <p:cNvSpPr>
            <a:spLocks noGrp="1"/>
          </p:cNvSpPr>
          <p:nvPr>
            <p:ph type="sldNum" sz="quarter" idx="12"/>
          </p:nvPr>
        </p:nvSpPr>
        <p:spPr/>
        <p:txBody>
          <a:bodyPr/>
          <a:lstStyle/>
          <a:p>
            <a:fld id="{24BAAF58-F0CE-45E8-9336-100A4352F8D4}" type="slidenum">
              <a:rPr lang="en-ZA" smtClean="0">
                <a:solidFill>
                  <a:prstClr val="black">
                    <a:tint val="75000"/>
                  </a:prstClr>
                </a:solidFill>
              </a:rPr>
              <a:pPr/>
              <a:t>4</a:t>
            </a:fld>
            <a:endParaRPr lang="en-ZA" dirty="0">
              <a:solidFill>
                <a:prstClr val="black">
                  <a:tint val="75000"/>
                </a:prstClr>
              </a:solidFill>
            </a:endParaRP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181669"/>
            <a:ext cx="7848600" cy="5485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1210102"/>
            <a:ext cx="7848600" cy="304800"/>
          </a:xfrm>
          <a:prstGeom prst="rect">
            <a:avLst/>
          </a:prstGeom>
        </p:spPr>
        <p:style>
          <a:lnRef idx="0">
            <a:schemeClr val="dk1"/>
          </a:lnRef>
          <a:fillRef idx="3">
            <a:schemeClr val="dk1"/>
          </a:fillRef>
          <a:effectRef idx="3">
            <a:schemeClr val="dk1"/>
          </a:effectRef>
          <a:fontRef idx="minor">
            <a:schemeClr val="lt1"/>
          </a:fontRef>
        </p:style>
        <p:txBody>
          <a:bodyPr lIns="91232" tIns="45616" rIns="91232" bIns="45616" rtlCol="0" anchor="ctr"/>
          <a:lstStyle/>
          <a:p>
            <a:pPr algn="ctr"/>
            <a:r>
              <a:rPr lang="en-US" sz="1400" b="1" dirty="0">
                <a:latin typeface="Arial" panose="020B0604020202020204" pitchFamily="34" charset="0"/>
                <a:cs typeface="Arial" panose="020B0604020202020204" pitchFamily="34" charset="0"/>
              </a:rPr>
              <a:t>Average: 2015 - 2019 </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9911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a:ln>
            <a:solidFill>
              <a:srgbClr val="00B050"/>
            </a:solidFill>
          </a:ln>
        </p:spPr>
        <p:txBody>
          <a:bodyPr>
            <a:normAutofit/>
          </a:bodyPr>
          <a:lstStyle/>
          <a:p>
            <a:pPr>
              <a:buFont typeface="Wingdings" panose="05000000000000000000" pitchFamily="2" charset="2"/>
              <a:buChar char="q"/>
            </a:pPr>
            <a:r>
              <a:rPr lang="en-US" sz="1800" dirty="0"/>
              <a:t>National Development </a:t>
            </a:r>
            <a:r>
              <a:rPr lang="en-US" sz="1800" dirty="0"/>
              <a:t>Plan (NDP); </a:t>
            </a:r>
            <a:endParaRPr lang="en-US" sz="1800" dirty="0"/>
          </a:p>
          <a:p>
            <a:pPr>
              <a:buFont typeface="Wingdings" panose="05000000000000000000" pitchFamily="2" charset="2"/>
              <a:buChar char="q"/>
            </a:pPr>
            <a:r>
              <a:rPr lang="en-US" sz="1800" dirty="0"/>
              <a:t>National Growth </a:t>
            </a:r>
            <a:r>
              <a:rPr lang="en-US" sz="1800" dirty="0"/>
              <a:t>Path; </a:t>
            </a:r>
            <a:endParaRPr lang="en-US" sz="1800" dirty="0"/>
          </a:p>
          <a:p>
            <a:pPr>
              <a:buFont typeface="Wingdings" panose="05000000000000000000" pitchFamily="2" charset="2"/>
              <a:buChar char="q"/>
            </a:pPr>
            <a:r>
              <a:rPr lang="en-US" sz="1800" dirty="0"/>
              <a:t>National Industrial Policy </a:t>
            </a:r>
            <a:r>
              <a:rPr lang="en-US" sz="1800" dirty="0"/>
              <a:t>Framework;</a:t>
            </a:r>
            <a:endParaRPr lang="en-US" sz="1800" dirty="0"/>
          </a:p>
          <a:p>
            <a:pPr>
              <a:buFont typeface="Wingdings" panose="05000000000000000000" pitchFamily="2" charset="2"/>
              <a:buChar char="q"/>
            </a:pPr>
            <a:r>
              <a:rPr lang="en-US" sz="1800" dirty="0"/>
              <a:t>Industrial Policy Action </a:t>
            </a:r>
            <a:r>
              <a:rPr lang="en-US" sz="1800" dirty="0"/>
              <a:t>Plan (IPAP);</a:t>
            </a:r>
          </a:p>
          <a:p>
            <a:pPr>
              <a:buFont typeface="Wingdings" panose="05000000000000000000" pitchFamily="2" charset="2"/>
              <a:buChar char="q"/>
            </a:pPr>
            <a:r>
              <a:rPr lang="en-US" sz="1800" dirty="0"/>
              <a:t>Medium-Term </a:t>
            </a:r>
            <a:r>
              <a:rPr lang="en-US" sz="1800" dirty="0"/>
              <a:t>Strategic </a:t>
            </a:r>
            <a:r>
              <a:rPr lang="en-US" sz="1800" dirty="0"/>
              <a:t>Framework;</a:t>
            </a:r>
          </a:p>
          <a:p>
            <a:pPr>
              <a:buFont typeface="Wingdings" panose="05000000000000000000" pitchFamily="2" charset="2"/>
              <a:buChar char="q"/>
            </a:pPr>
            <a:r>
              <a:rPr lang="en-US" sz="1800" dirty="0"/>
              <a:t>National Infrastructure Plan Strategic Integrated Project (SIP-11);</a:t>
            </a:r>
          </a:p>
          <a:p>
            <a:pPr>
              <a:buFont typeface="Wingdings" panose="05000000000000000000" pitchFamily="2" charset="2"/>
              <a:buChar char="q"/>
            </a:pPr>
            <a:r>
              <a:rPr lang="en-US" sz="1800" dirty="0"/>
              <a:t>Agriculture Policy Action Plan (IPAP);</a:t>
            </a:r>
          </a:p>
          <a:p>
            <a:pPr>
              <a:buFont typeface="Wingdings" panose="05000000000000000000" pitchFamily="2" charset="2"/>
              <a:buChar char="q"/>
            </a:pPr>
            <a:r>
              <a:rPr lang="en-US" sz="1800" dirty="0"/>
              <a:t>Operation Phakisa; </a:t>
            </a:r>
          </a:p>
          <a:p>
            <a:pPr>
              <a:buFont typeface="Wingdings" panose="05000000000000000000" pitchFamily="2" charset="2"/>
              <a:buChar char="q"/>
            </a:pPr>
            <a:r>
              <a:rPr lang="en-US" sz="1800" dirty="0"/>
              <a:t>Sugar Master Plan; </a:t>
            </a:r>
            <a:endParaRPr lang="en-US" sz="1800" dirty="0"/>
          </a:p>
          <a:p>
            <a:pPr>
              <a:buFont typeface="Wingdings" panose="05000000000000000000" pitchFamily="2" charset="2"/>
              <a:buChar char="q"/>
            </a:pPr>
            <a:r>
              <a:rPr lang="en-US" sz="1800" dirty="0"/>
              <a:t>Agriculture and Agro-processing Poultry Master Plan; </a:t>
            </a:r>
          </a:p>
          <a:p>
            <a:pPr>
              <a:buFont typeface="Wingdings" panose="05000000000000000000" pitchFamily="2" charset="2"/>
              <a:buChar char="q"/>
            </a:pPr>
            <a:r>
              <a:rPr lang="en-US" sz="1800" dirty="0"/>
              <a:t>Policy </a:t>
            </a:r>
            <a:r>
              <a:rPr lang="en-US" sz="1800" dirty="0"/>
              <a:t>on Comprehensive Producer Development Support </a:t>
            </a:r>
            <a:r>
              <a:rPr lang="en-US" sz="1800" dirty="0"/>
              <a:t>(under discussion); and</a:t>
            </a:r>
            <a:endParaRPr lang="en-US" sz="1800" dirty="0"/>
          </a:p>
          <a:p>
            <a:pPr>
              <a:buFont typeface="Wingdings" panose="05000000000000000000" pitchFamily="2" charset="2"/>
              <a:buChar char="q"/>
            </a:pPr>
            <a:r>
              <a:rPr lang="en-US" sz="1800" dirty="0"/>
              <a:t>Agricultural &amp; Agro-processing Master </a:t>
            </a:r>
            <a:r>
              <a:rPr lang="en-US" sz="1800" dirty="0"/>
              <a:t>Plan </a:t>
            </a:r>
            <a:r>
              <a:rPr lang="en-US" sz="1800" dirty="0"/>
              <a:t>(under discussion).</a:t>
            </a:r>
            <a:endParaRPr lang="en-US" sz="1800" dirty="0"/>
          </a:p>
          <a:p>
            <a:endParaRPr lang="en-US" dirty="0"/>
          </a:p>
        </p:txBody>
      </p:sp>
      <p:sp>
        <p:nvSpPr>
          <p:cNvPr id="4" name="Slide Number Placeholder 3"/>
          <p:cNvSpPr>
            <a:spLocks noGrp="1"/>
          </p:cNvSpPr>
          <p:nvPr>
            <p:ph type="sldNum" sz="quarter" idx="12"/>
          </p:nvPr>
        </p:nvSpPr>
        <p:spPr/>
        <p:txBody>
          <a:bodyPr/>
          <a:lstStyle/>
          <a:p>
            <a:fld id="{24BAAF58-F0CE-45E8-9336-100A4352F8D4}" type="slidenum">
              <a:rPr lang="en-ZA" smtClean="0">
                <a:solidFill>
                  <a:prstClr val="black">
                    <a:tint val="75000"/>
                  </a:prstClr>
                </a:solidFill>
              </a:rPr>
              <a:pPr/>
              <a:t>5</a:t>
            </a:fld>
            <a:endParaRPr lang="en-ZA" dirty="0">
              <a:solidFill>
                <a:prstClr val="black">
                  <a:tint val="75000"/>
                </a:prstClr>
              </a:solidFill>
            </a:endParaRPr>
          </a:p>
        </p:txBody>
      </p:sp>
      <p:sp>
        <p:nvSpPr>
          <p:cNvPr id="5" name="Title 1"/>
          <p:cNvSpPr>
            <a:spLocks noGrp="1"/>
          </p:cNvSpPr>
          <p:nvPr>
            <p:ph type="title"/>
          </p:nvPr>
        </p:nvSpPr>
        <p:spPr>
          <a:xfrm>
            <a:off x="457200" y="152403"/>
            <a:ext cx="8229600" cy="868361"/>
          </a:xfrm>
          <a:ln>
            <a:solidFill>
              <a:schemeClr val="tx2">
                <a:lumMod val="20000"/>
                <a:lumOff val="80000"/>
              </a:schemeClr>
            </a:solidFill>
          </a:ln>
        </p:spPr>
        <p:txBody>
          <a:bodyPr>
            <a:normAutofit/>
          </a:bodyPr>
          <a:lstStyle/>
          <a:p>
            <a:pPr algn="l"/>
            <a:r>
              <a:rPr lang="en-ZA" sz="2800" b="1" dirty="0">
                <a:solidFill>
                  <a:srgbClr val="006600"/>
                </a:solidFill>
              </a:rPr>
              <a:t>National Policies and </a:t>
            </a:r>
            <a:r>
              <a:rPr lang="en-ZA" sz="2800" b="1" dirty="0">
                <a:solidFill>
                  <a:srgbClr val="006600"/>
                </a:solidFill>
              </a:rPr>
              <a:t>Programme .….</a:t>
            </a:r>
            <a:endParaRPr lang="en-US" sz="2800" b="1" dirty="0">
              <a:solidFill>
                <a:srgbClr val="006600"/>
              </a:solidFill>
            </a:endParaRPr>
          </a:p>
        </p:txBody>
      </p:sp>
      <p:pic>
        <p:nvPicPr>
          <p:cNvPr id="6" name="Picture 5"/>
          <p:cNvPicPr>
            <a:picLocks noChangeAspect="1"/>
          </p:cNvPicPr>
          <p:nvPr/>
        </p:nvPicPr>
        <p:blipFill>
          <a:blip r:embed="rId2"/>
          <a:stretch>
            <a:fillRect/>
          </a:stretch>
        </p:blipFill>
        <p:spPr>
          <a:xfrm>
            <a:off x="531466" y="5788398"/>
            <a:ext cx="3049934" cy="987762"/>
          </a:xfrm>
          <a:prstGeom prst="rect">
            <a:avLst/>
          </a:prstGeom>
        </p:spPr>
      </p:pic>
    </p:spTree>
    <p:extLst>
      <p:ext uri="{BB962C8B-B14F-4D97-AF65-F5344CB8AC3E}">
        <p14:creationId xmlns:p14="http://schemas.microsoft.com/office/powerpoint/2010/main" val="1044094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77" y="381000"/>
            <a:ext cx="8020242" cy="653034"/>
          </a:xfrm>
        </p:spPr>
        <p:txBody>
          <a:bodyPr/>
          <a:lstStyle/>
          <a:p>
            <a:r>
              <a:rPr lang="en-ZA" sz="2800" dirty="0">
                <a:latin typeface="+mj-lt"/>
              </a:rPr>
              <a:t>C</a:t>
            </a:r>
            <a:r>
              <a:rPr lang="en-ZA" sz="2800" dirty="0">
                <a:solidFill>
                  <a:srgbClr val="006600"/>
                </a:solidFill>
                <a:latin typeface="+mj-lt"/>
              </a:rPr>
              <a:t>omprehensive Value Chain Support ………</a:t>
            </a:r>
            <a:endParaRPr lang="en-GB" sz="2800" dirty="0">
              <a:solidFill>
                <a:srgbClr val="006600"/>
              </a:solidFill>
              <a:latin typeface="+mj-lt"/>
            </a:endParaRPr>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6</a:t>
            </a:fld>
            <a:endParaRPr lang="en-ZA"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9571" y="2449376"/>
            <a:ext cx="5499430" cy="2089941"/>
          </a:xfrm>
          <a:prstGeom prst="rect">
            <a:avLst/>
          </a:prstGeom>
          <a:ln w="28575">
            <a:solidFill>
              <a:schemeClr val="tx1"/>
            </a:solidFill>
            <a:prstDash val="dashDot"/>
          </a:ln>
        </p:spPr>
      </p:pic>
      <p:sp>
        <p:nvSpPr>
          <p:cNvPr id="12" name="TextBox 11"/>
          <p:cNvSpPr txBox="1"/>
          <p:nvPr/>
        </p:nvSpPr>
        <p:spPr>
          <a:xfrm>
            <a:off x="261783" y="5316465"/>
            <a:ext cx="1354640" cy="449768"/>
          </a:xfrm>
          <a:prstGeom prst="rect">
            <a:avLst/>
          </a:prstGeom>
          <a:solidFill>
            <a:srgbClr val="92D050"/>
          </a:solidFill>
          <a:ln>
            <a:solidFill>
              <a:schemeClr val="tx1"/>
            </a:solidFill>
            <a:prstDash val="sysDot"/>
          </a:ln>
        </p:spPr>
        <p:txBody>
          <a:bodyPr wrap="square" lIns="79656" tIns="39829" rIns="79656" bIns="39829" rtlCol="0">
            <a:spAutoFit/>
          </a:bodyPr>
          <a:lstStyle/>
          <a:p>
            <a:pPr defTabSz="916844" fontAlgn="base">
              <a:spcBef>
                <a:spcPct val="0"/>
              </a:spcBef>
              <a:spcAft>
                <a:spcPct val="0"/>
              </a:spcAft>
            </a:pPr>
            <a:r>
              <a:rPr lang="en-ZA" sz="1200" b="1" dirty="0">
                <a:solidFill>
                  <a:prstClr val="black"/>
                </a:solidFill>
                <a:latin typeface="Arial" charset="0"/>
                <a:cs typeface="Arial" charset="0"/>
              </a:rPr>
              <a:t>Production inputs</a:t>
            </a:r>
            <a:endParaRPr lang="en-GB" sz="1200" b="1" dirty="0">
              <a:solidFill>
                <a:prstClr val="black"/>
              </a:solidFill>
              <a:latin typeface="Arial" charset="0"/>
              <a:cs typeface="Arial" charset="0"/>
            </a:endParaRPr>
          </a:p>
        </p:txBody>
      </p:sp>
      <p:sp>
        <p:nvSpPr>
          <p:cNvPr id="13" name="TextBox 12"/>
          <p:cNvSpPr txBox="1"/>
          <p:nvPr/>
        </p:nvSpPr>
        <p:spPr>
          <a:xfrm>
            <a:off x="261594" y="1426693"/>
            <a:ext cx="1231491" cy="449768"/>
          </a:xfrm>
          <a:prstGeom prst="rect">
            <a:avLst/>
          </a:prstGeom>
          <a:solidFill>
            <a:srgbClr val="92D050"/>
          </a:solidFill>
          <a:ln>
            <a:solidFill>
              <a:schemeClr val="tx1"/>
            </a:solidFill>
            <a:prstDash val="sysDot"/>
          </a:ln>
        </p:spPr>
        <p:txBody>
          <a:bodyPr wrap="square" lIns="79656" tIns="39829" rIns="79656" bIns="39829" rtlCol="0">
            <a:spAutoFit/>
          </a:bodyPr>
          <a:lstStyle/>
          <a:p>
            <a:pPr defTabSz="916844" fontAlgn="base">
              <a:spcBef>
                <a:spcPct val="0"/>
              </a:spcBef>
              <a:spcAft>
                <a:spcPct val="0"/>
              </a:spcAft>
            </a:pPr>
            <a:r>
              <a:rPr lang="en-ZA" sz="1200" b="1" dirty="0">
                <a:solidFill>
                  <a:prstClr val="black"/>
                </a:solidFill>
                <a:latin typeface="Arial" charset="0"/>
                <a:cs typeface="Arial" charset="0"/>
              </a:rPr>
              <a:t>Subsidised loans</a:t>
            </a:r>
            <a:endParaRPr lang="en-GB" sz="1200" b="1" dirty="0">
              <a:solidFill>
                <a:prstClr val="black"/>
              </a:solidFill>
              <a:latin typeface="Arial" charset="0"/>
              <a:cs typeface="Arial" charset="0"/>
            </a:endParaRPr>
          </a:p>
        </p:txBody>
      </p:sp>
      <p:sp>
        <p:nvSpPr>
          <p:cNvPr id="14" name="TextBox 13"/>
          <p:cNvSpPr txBox="1"/>
          <p:nvPr/>
        </p:nvSpPr>
        <p:spPr>
          <a:xfrm>
            <a:off x="261782" y="3624951"/>
            <a:ext cx="1231491" cy="819100"/>
          </a:xfrm>
          <a:prstGeom prst="rect">
            <a:avLst/>
          </a:prstGeom>
          <a:solidFill>
            <a:srgbClr val="92D050"/>
          </a:solidFill>
          <a:ln>
            <a:solidFill>
              <a:schemeClr val="tx1"/>
            </a:solidFill>
            <a:prstDash val="sysDot"/>
          </a:ln>
        </p:spPr>
        <p:txBody>
          <a:bodyPr wrap="square" lIns="79656" tIns="39829" rIns="79656" bIns="39829" rtlCol="0">
            <a:spAutoFit/>
          </a:bodyPr>
          <a:lstStyle/>
          <a:p>
            <a:pPr defTabSz="916844" fontAlgn="base">
              <a:spcBef>
                <a:spcPct val="0"/>
              </a:spcBef>
              <a:spcAft>
                <a:spcPct val="0"/>
              </a:spcAft>
            </a:pPr>
            <a:r>
              <a:rPr lang="en-ZA" sz="1200" b="1" dirty="0">
                <a:solidFill>
                  <a:prstClr val="black"/>
                </a:solidFill>
                <a:latin typeface="Arial" charset="0"/>
                <a:cs typeface="Arial" charset="0"/>
              </a:rPr>
              <a:t>Access to resources (i.e. land, water etc.)</a:t>
            </a:r>
            <a:endParaRPr lang="en-GB" sz="1200" b="1" dirty="0">
              <a:solidFill>
                <a:prstClr val="black"/>
              </a:solidFill>
              <a:latin typeface="Arial" charset="0"/>
              <a:cs typeface="Arial" charset="0"/>
            </a:endParaRPr>
          </a:p>
        </p:txBody>
      </p:sp>
      <p:sp>
        <p:nvSpPr>
          <p:cNvPr id="16" name="Rectangle 15"/>
          <p:cNvSpPr/>
          <p:nvPr/>
        </p:nvSpPr>
        <p:spPr>
          <a:xfrm>
            <a:off x="1677997" y="2188097"/>
            <a:ext cx="1108342" cy="28736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79656" tIns="39829" rIns="79656" bIns="39829" rtlCol="0" anchor="ctr"/>
          <a:lstStyle/>
          <a:p>
            <a:pPr algn="ctr" defTabSz="916844" fontAlgn="base">
              <a:spcBef>
                <a:spcPct val="0"/>
              </a:spcBef>
              <a:spcAft>
                <a:spcPct val="0"/>
              </a:spcAft>
            </a:pPr>
            <a:endParaRPr lang="en-GB" dirty="0">
              <a:solidFill>
                <a:prstClr val="white"/>
              </a:solidFill>
            </a:endParaRPr>
          </a:p>
        </p:txBody>
      </p:sp>
      <p:cxnSp>
        <p:nvCxnSpPr>
          <p:cNvPr id="18" name="Straight Arrow Connector 17"/>
          <p:cNvCxnSpPr>
            <a:stCxn id="13" idx="3"/>
            <a:endCxn id="16" idx="0"/>
          </p:cNvCxnSpPr>
          <p:nvPr/>
        </p:nvCxnSpPr>
        <p:spPr>
          <a:xfrm>
            <a:off x="1493085" y="1651577"/>
            <a:ext cx="739083" cy="536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6" idx="2"/>
          </p:cNvCxnSpPr>
          <p:nvPr/>
        </p:nvCxnSpPr>
        <p:spPr>
          <a:xfrm flipV="1">
            <a:off x="1596307" y="5061770"/>
            <a:ext cx="635863" cy="341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915831" y="2188097"/>
            <a:ext cx="1040459" cy="28736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79656" tIns="39829" rIns="79656" bIns="39829" rtlCol="0" anchor="ctr"/>
          <a:lstStyle/>
          <a:p>
            <a:pPr algn="ctr" defTabSz="916844" fontAlgn="base">
              <a:spcBef>
                <a:spcPct val="0"/>
              </a:spcBef>
              <a:spcAft>
                <a:spcPct val="0"/>
              </a:spcAft>
            </a:pPr>
            <a:endParaRPr lang="en-GB" dirty="0">
              <a:solidFill>
                <a:prstClr val="white"/>
              </a:solidFill>
            </a:endParaRPr>
          </a:p>
        </p:txBody>
      </p:sp>
      <p:sp>
        <p:nvSpPr>
          <p:cNvPr id="27" name="TextBox 26"/>
          <p:cNvSpPr txBox="1"/>
          <p:nvPr/>
        </p:nvSpPr>
        <p:spPr>
          <a:xfrm>
            <a:off x="1914237" y="5465860"/>
            <a:ext cx="1519212" cy="449768"/>
          </a:xfrm>
          <a:prstGeom prst="rect">
            <a:avLst/>
          </a:prstGeom>
          <a:solidFill>
            <a:srgbClr val="92D050"/>
          </a:solidFill>
          <a:ln>
            <a:solidFill>
              <a:schemeClr val="tx1"/>
            </a:solidFill>
            <a:prstDash val="sysDot"/>
          </a:ln>
        </p:spPr>
        <p:txBody>
          <a:bodyPr wrap="square" lIns="79656" tIns="39829" rIns="79656" bIns="39829" rtlCol="0">
            <a:spAutoFit/>
          </a:bodyPr>
          <a:lstStyle/>
          <a:p>
            <a:pPr defTabSz="916844" fontAlgn="base">
              <a:spcBef>
                <a:spcPct val="0"/>
              </a:spcBef>
              <a:spcAft>
                <a:spcPct val="0"/>
              </a:spcAft>
            </a:pPr>
            <a:endParaRPr lang="en-ZA" sz="1200" b="1" dirty="0">
              <a:solidFill>
                <a:prstClr val="black"/>
              </a:solidFill>
              <a:latin typeface="Arial" charset="0"/>
              <a:cs typeface="Arial" charset="0"/>
            </a:endParaRPr>
          </a:p>
          <a:p>
            <a:pPr defTabSz="916844" fontAlgn="base">
              <a:spcBef>
                <a:spcPct val="0"/>
              </a:spcBef>
              <a:spcAft>
                <a:spcPct val="0"/>
              </a:spcAft>
            </a:pPr>
            <a:r>
              <a:rPr lang="en-ZA" sz="1200" b="1" dirty="0">
                <a:solidFill>
                  <a:prstClr val="black"/>
                </a:solidFill>
                <a:latin typeface="Arial" charset="0"/>
                <a:cs typeface="Arial" charset="0"/>
              </a:rPr>
              <a:t>Mechanisation</a:t>
            </a:r>
            <a:endParaRPr lang="en-GB" sz="1200" b="1" dirty="0">
              <a:solidFill>
                <a:prstClr val="black"/>
              </a:solidFill>
              <a:latin typeface="Arial" charset="0"/>
              <a:cs typeface="Arial" charset="0"/>
            </a:endParaRPr>
          </a:p>
        </p:txBody>
      </p:sp>
      <p:cxnSp>
        <p:nvCxnSpPr>
          <p:cNvPr id="29" name="Straight Arrow Connector 28"/>
          <p:cNvCxnSpPr>
            <a:stCxn id="14" idx="3"/>
            <a:endCxn id="5" idx="1"/>
          </p:cNvCxnSpPr>
          <p:nvPr/>
        </p:nvCxnSpPr>
        <p:spPr>
          <a:xfrm flipV="1">
            <a:off x="1493273" y="3494347"/>
            <a:ext cx="246298" cy="5401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232168" y="1217870"/>
            <a:ext cx="1600938" cy="449768"/>
          </a:xfrm>
          <a:prstGeom prst="rect">
            <a:avLst/>
          </a:prstGeom>
          <a:solidFill>
            <a:srgbClr val="92D050"/>
          </a:solidFill>
          <a:ln>
            <a:solidFill>
              <a:schemeClr val="tx1"/>
            </a:solidFill>
            <a:prstDash val="sysDot"/>
          </a:ln>
        </p:spPr>
        <p:txBody>
          <a:bodyPr wrap="square" lIns="79656" tIns="39829" rIns="79656" bIns="39829" rtlCol="0">
            <a:spAutoFit/>
          </a:bodyPr>
          <a:lstStyle/>
          <a:p>
            <a:pPr defTabSz="916844" fontAlgn="base">
              <a:spcBef>
                <a:spcPct val="0"/>
              </a:spcBef>
              <a:spcAft>
                <a:spcPct val="0"/>
              </a:spcAft>
            </a:pPr>
            <a:r>
              <a:rPr lang="en-ZA" sz="1200" b="1" dirty="0">
                <a:solidFill>
                  <a:prstClr val="black"/>
                </a:solidFill>
                <a:latin typeface="Arial" charset="0"/>
                <a:cs typeface="Arial" charset="0"/>
              </a:rPr>
              <a:t>Extension and Advisory Service</a:t>
            </a:r>
            <a:endParaRPr lang="en-GB" sz="1200" b="1" dirty="0">
              <a:solidFill>
                <a:prstClr val="black"/>
              </a:solidFill>
              <a:latin typeface="Arial" charset="0"/>
              <a:cs typeface="Arial" charset="0"/>
            </a:endParaRPr>
          </a:p>
        </p:txBody>
      </p:sp>
      <p:sp>
        <p:nvSpPr>
          <p:cNvPr id="31" name="Rectangle 30"/>
          <p:cNvSpPr/>
          <p:nvPr/>
        </p:nvSpPr>
        <p:spPr>
          <a:xfrm>
            <a:off x="4086608" y="2161044"/>
            <a:ext cx="1040459" cy="28736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79656" tIns="39829" rIns="79656" bIns="39829" rtlCol="0" anchor="ctr"/>
          <a:lstStyle/>
          <a:p>
            <a:pPr algn="ctr" defTabSz="916844" fontAlgn="base">
              <a:spcBef>
                <a:spcPct val="0"/>
              </a:spcBef>
              <a:spcAft>
                <a:spcPct val="0"/>
              </a:spcAft>
            </a:pPr>
            <a:endParaRPr lang="en-GB" dirty="0">
              <a:solidFill>
                <a:prstClr val="white"/>
              </a:solidFill>
            </a:endParaRPr>
          </a:p>
        </p:txBody>
      </p:sp>
      <p:cxnSp>
        <p:nvCxnSpPr>
          <p:cNvPr id="33" name="Straight Arrow Connector 32"/>
          <p:cNvCxnSpPr>
            <a:stCxn id="30" idx="2"/>
          </p:cNvCxnSpPr>
          <p:nvPr/>
        </p:nvCxnSpPr>
        <p:spPr>
          <a:xfrm>
            <a:off x="3032637" y="1667638"/>
            <a:ext cx="239098" cy="4325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988142" y="1278778"/>
            <a:ext cx="1122745" cy="449768"/>
          </a:xfrm>
          <a:prstGeom prst="rect">
            <a:avLst/>
          </a:prstGeom>
          <a:solidFill>
            <a:srgbClr val="92D050"/>
          </a:solidFill>
          <a:ln>
            <a:solidFill>
              <a:schemeClr val="tx1"/>
            </a:solidFill>
            <a:prstDash val="sysDot"/>
          </a:ln>
        </p:spPr>
        <p:txBody>
          <a:bodyPr wrap="square" lIns="79656" tIns="39829" rIns="79656" bIns="39829" rtlCol="0">
            <a:spAutoFit/>
          </a:bodyPr>
          <a:lstStyle/>
          <a:p>
            <a:pPr defTabSz="916844" fontAlgn="base">
              <a:spcBef>
                <a:spcPct val="0"/>
              </a:spcBef>
              <a:spcAft>
                <a:spcPct val="0"/>
              </a:spcAft>
            </a:pPr>
            <a:r>
              <a:rPr lang="en-ZA" sz="1200" b="1" dirty="0">
                <a:solidFill>
                  <a:prstClr val="black"/>
                </a:solidFill>
                <a:latin typeface="Arial" charset="0"/>
                <a:cs typeface="Arial" charset="0"/>
              </a:rPr>
              <a:t>Marketing support</a:t>
            </a:r>
            <a:endParaRPr lang="en-GB" sz="1200" b="1" dirty="0">
              <a:solidFill>
                <a:prstClr val="black"/>
              </a:solidFill>
              <a:latin typeface="Arial" charset="0"/>
              <a:cs typeface="Arial" charset="0"/>
            </a:endParaRPr>
          </a:p>
        </p:txBody>
      </p:sp>
      <p:cxnSp>
        <p:nvCxnSpPr>
          <p:cNvPr id="36" name="Straight Arrow Connector 35"/>
          <p:cNvCxnSpPr>
            <a:stCxn id="34" idx="2"/>
          </p:cNvCxnSpPr>
          <p:nvPr/>
        </p:nvCxnSpPr>
        <p:spPr>
          <a:xfrm>
            <a:off x="4549515" y="1728546"/>
            <a:ext cx="2" cy="4325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032637" y="5034712"/>
            <a:ext cx="0" cy="431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310894" y="5277351"/>
            <a:ext cx="1724087" cy="449768"/>
          </a:xfrm>
          <a:prstGeom prst="rect">
            <a:avLst/>
          </a:prstGeom>
          <a:solidFill>
            <a:srgbClr val="92D050"/>
          </a:solidFill>
          <a:ln>
            <a:solidFill>
              <a:schemeClr val="tx1"/>
            </a:solidFill>
            <a:prstDash val="sysDot"/>
          </a:ln>
        </p:spPr>
        <p:txBody>
          <a:bodyPr wrap="square" lIns="79656" tIns="39829" rIns="79656" bIns="39829" rtlCol="0">
            <a:spAutoFit/>
          </a:bodyPr>
          <a:lstStyle/>
          <a:p>
            <a:pPr defTabSz="916844" fontAlgn="base">
              <a:spcBef>
                <a:spcPct val="0"/>
              </a:spcBef>
              <a:spcAft>
                <a:spcPct val="0"/>
              </a:spcAft>
            </a:pPr>
            <a:r>
              <a:rPr lang="en-ZA" sz="1200" b="1" dirty="0">
                <a:solidFill>
                  <a:prstClr val="black"/>
                </a:solidFill>
                <a:latin typeface="Arial" charset="0"/>
                <a:cs typeface="Arial" charset="0"/>
              </a:rPr>
              <a:t>On and Off-farm infrastructure</a:t>
            </a:r>
            <a:endParaRPr lang="en-GB" sz="1200" b="1" dirty="0">
              <a:solidFill>
                <a:prstClr val="black"/>
              </a:solidFill>
              <a:latin typeface="Arial" charset="0"/>
              <a:cs typeface="Arial" charset="0"/>
            </a:endParaRPr>
          </a:p>
        </p:txBody>
      </p:sp>
      <p:cxnSp>
        <p:nvCxnSpPr>
          <p:cNvPr id="46" name="Straight Arrow Connector 45"/>
          <p:cNvCxnSpPr/>
          <p:nvPr/>
        </p:nvCxnSpPr>
        <p:spPr>
          <a:xfrm flipH="1" flipV="1">
            <a:off x="4818298" y="5061768"/>
            <a:ext cx="492596" cy="215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0" idx="2"/>
            <a:endCxn id="16" idx="0"/>
          </p:cNvCxnSpPr>
          <p:nvPr/>
        </p:nvCxnSpPr>
        <p:spPr>
          <a:xfrm flipH="1">
            <a:off x="2232168" y="1667638"/>
            <a:ext cx="800469" cy="5204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0" idx="2"/>
            <a:endCxn id="31" idx="0"/>
          </p:cNvCxnSpPr>
          <p:nvPr/>
        </p:nvCxnSpPr>
        <p:spPr>
          <a:xfrm>
            <a:off x="3032637" y="1667638"/>
            <a:ext cx="1574201" cy="493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980989" y="1687494"/>
            <a:ext cx="3017152" cy="473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529562" y="2188097"/>
            <a:ext cx="1785641" cy="28736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79656" tIns="39829" rIns="79656" bIns="39829" rtlCol="0" anchor="ctr"/>
          <a:lstStyle/>
          <a:p>
            <a:pPr algn="ctr" defTabSz="916844" fontAlgn="base">
              <a:spcBef>
                <a:spcPct val="0"/>
              </a:spcBef>
              <a:spcAft>
                <a:spcPct val="0"/>
              </a:spcAft>
            </a:pPr>
            <a:endParaRPr lang="en-GB" dirty="0">
              <a:solidFill>
                <a:prstClr val="white"/>
              </a:solidFill>
            </a:endParaRPr>
          </a:p>
        </p:txBody>
      </p:sp>
      <p:cxnSp>
        <p:nvCxnSpPr>
          <p:cNvPr id="55" name="Straight Arrow Connector 54"/>
          <p:cNvCxnSpPr/>
          <p:nvPr/>
        </p:nvCxnSpPr>
        <p:spPr>
          <a:xfrm>
            <a:off x="5025039" y="1555336"/>
            <a:ext cx="938904" cy="65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2" idx="0"/>
            <a:endCxn id="53" idx="2"/>
          </p:cNvCxnSpPr>
          <p:nvPr/>
        </p:nvCxnSpPr>
        <p:spPr>
          <a:xfrm flipV="1">
            <a:off x="6172938" y="5061765"/>
            <a:ext cx="249445" cy="2155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507392" y="1278778"/>
            <a:ext cx="1829974" cy="449768"/>
          </a:xfrm>
          <a:prstGeom prst="rect">
            <a:avLst/>
          </a:prstGeom>
          <a:solidFill>
            <a:srgbClr val="92D050"/>
          </a:solidFill>
          <a:ln>
            <a:solidFill>
              <a:schemeClr val="tx1"/>
            </a:solidFill>
            <a:prstDash val="sysDot"/>
          </a:ln>
        </p:spPr>
        <p:txBody>
          <a:bodyPr wrap="square" lIns="79656" tIns="39829" rIns="79656" bIns="39829" rtlCol="0">
            <a:spAutoFit/>
          </a:bodyPr>
          <a:lstStyle/>
          <a:p>
            <a:pPr defTabSz="916844" fontAlgn="base">
              <a:spcBef>
                <a:spcPct val="0"/>
              </a:spcBef>
              <a:spcAft>
                <a:spcPct val="0"/>
              </a:spcAft>
            </a:pPr>
            <a:endParaRPr lang="en-ZA" sz="1200" b="1" dirty="0">
              <a:solidFill>
                <a:prstClr val="black"/>
              </a:solidFill>
              <a:latin typeface="Arial" charset="0"/>
              <a:cs typeface="Arial" charset="0"/>
            </a:endParaRPr>
          </a:p>
          <a:p>
            <a:pPr defTabSz="916844" fontAlgn="base">
              <a:spcBef>
                <a:spcPct val="0"/>
              </a:spcBef>
              <a:spcAft>
                <a:spcPct val="0"/>
              </a:spcAft>
            </a:pPr>
            <a:r>
              <a:rPr lang="en-ZA" sz="1200" b="1" dirty="0">
                <a:solidFill>
                  <a:prstClr val="black"/>
                </a:solidFill>
                <a:latin typeface="Arial" charset="0"/>
                <a:cs typeface="Arial" charset="0"/>
              </a:rPr>
              <a:t>Business Dev. Support </a:t>
            </a:r>
            <a:endParaRPr lang="en-GB" sz="1200" b="1" dirty="0">
              <a:solidFill>
                <a:prstClr val="black"/>
              </a:solidFill>
              <a:latin typeface="Arial" charset="0"/>
              <a:cs typeface="Arial" charset="0"/>
            </a:endParaRPr>
          </a:p>
        </p:txBody>
      </p:sp>
      <p:cxnSp>
        <p:nvCxnSpPr>
          <p:cNvPr id="61" name="Straight Arrow Connector 60"/>
          <p:cNvCxnSpPr>
            <a:stCxn id="59" idx="2"/>
          </p:cNvCxnSpPr>
          <p:nvPr/>
        </p:nvCxnSpPr>
        <p:spPr>
          <a:xfrm>
            <a:off x="6422379" y="1728546"/>
            <a:ext cx="21392" cy="4325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9" idx="2"/>
          </p:cNvCxnSpPr>
          <p:nvPr/>
        </p:nvCxnSpPr>
        <p:spPr>
          <a:xfrm flipH="1">
            <a:off x="5025039" y="1728546"/>
            <a:ext cx="1397340" cy="4325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61782" y="2579986"/>
            <a:ext cx="1231491" cy="449768"/>
          </a:xfrm>
          <a:prstGeom prst="rect">
            <a:avLst/>
          </a:prstGeom>
          <a:solidFill>
            <a:srgbClr val="92D050"/>
          </a:solidFill>
          <a:ln>
            <a:solidFill>
              <a:schemeClr val="tx1"/>
            </a:solidFill>
            <a:prstDash val="sysDot"/>
          </a:ln>
        </p:spPr>
        <p:txBody>
          <a:bodyPr wrap="square" lIns="79656" tIns="39829" rIns="79656" bIns="39829" rtlCol="0">
            <a:spAutoFit/>
          </a:bodyPr>
          <a:lstStyle/>
          <a:p>
            <a:pPr defTabSz="916844" fontAlgn="base">
              <a:spcBef>
                <a:spcPct val="0"/>
              </a:spcBef>
              <a:spcAft>
                <a:spcPct val="0"/>
              </a:spcAft>
            </a:pPr>
            <a:r>
              <a:rPr lang="en-ZA" sz="1200" b="1" dirty="0">
                <a:solidFill>
                  <a:prstClr val="black"/>
                </a:solidFill>
                <a:latin typeface="Arial" charset="0"/>
                <a:cs typeface="Arial" charset="0"/>
              </a:rPr>
              <a:t>Business Planning</a:t>
            </a:r>
            <a:endParaRPr lang="en-GB" sz="1200" b="1" dirty="0">
              <a:solidFill>
                <a:prstClr val="black"/>
              </a:solidFill>
              <a:latin typeface="Arial" charset="0"/>
              <a:cs typeface="Arial" charset="0"/>
            </a:endParaRPr>
          </a:p>
        </p:txBody>
      </p:sp>
      <p:cxnSp>
        <p:nvCxnSpPr>
          <p:cNvPr id="68" name="Straight Arrow Connector 67"/>
          <p:cNvCxnSpPr>
            <a:stCxn id="64" idx="3"/>
          </p:cNvCxnSpPr>
          <p:nvPr/>
        </p:nvCxnSpPr>
        <p:spPr>
          <a:xfrm>
            <a:off x="1493273" y="2804870"/>
            <a:ext cx="184724" cy="68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3649246" y="5277351"/>
            <a:ext cx="1477789" cy="449768"/>
          </a:xfrm>
          <a:prstGeom prst="rect">
            <a:avLst/>
          </a:prstGeom>
          <a:solidFill>
            <a:srgbClr val="92D050"/>
          </a:solidFill>
          <a:ln>
            <a:solidFill>
              <a:schemeClr val="tx1"/>
            </a:solidFill>
            <a:prstDash val="sysDot"/>
          </a:ln>
        </p:spPr>
        <p:txBody>
          <a:bodyPr wrap="square" lIns="79656" tIns="39829" rIns="79656" bIns="39829" rtlCol="0">
            <a:spAutoFit/>
          </a:bodyPr>
          <a:lstStyle/>
          <a:p>
            <a:pPr defTabSz="916844" fontAlgn="base">
              <a:spcBef>
                <a:spcPct val="0"/>
              </a:spcBef>
              <a:spcAft>
                <a:spcPct val="0"/>
              </a:spcAft>
            </a:pPr>
            <a:r>
              <a:rPr lang="en-ZA" sz="1200" b="1" dirty="0">
                <a:solidFill>
                  <a:prstClr val="black"/>
                </a:solidFill>
                <a:latin typeface="Arial" charset="0"/>
                <a:cs typeface="Arial" charset="0"/>
              </a:rPr>
              <a:t>Subsidised insurance</a:t>
            </a:r>
            <a:endParaRPr lang="en-GB" sz="1200" b="1" dirty="0">
              <a:solidFill>
                <a:prstClr val="black"/>
              </a:solidFill>
              <a:latin typeface="Arial" charset="0"/>
              <a:cs typeface="Arial" charset="0"/>
            </a:endParaRPr>
          </a:p>
        </p:txBody>
      </p:sp>
      <p:cxnSp>
        <p:nvCxnSpPr>
          <p:cNvPr id="73" name="Straight Arrow Connector 72"/>
          <p:cNvCxnSpPr>
            <a:stCxn id="71" idx="0"/>
          </p:cNvCxnSpPr>
          <p:nvPr/>
        </p:nvCxnSpPr>
        <p:spPr>
          <a:xfrm flipH="1" flipV="1">
            <a:off x="3939271" y="5061810"/>
            <a:ext cx="448870" cy="2155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650727" y="3688155"/>
            <a:ext cx="1231490" cy="837278"/>
          </a:xfrm>
          <a:prstGeom prst="rect">
            <a:avLst/>
          </a:prstGeom>
          <a:solidFill>
            <a:srgbClr val="FF0000"/>
          </a:solidFill>
          <a:ln>
            <a:solidFill>
              <a:schemeClr val="tx1"/>
            </a:solidFill>
            <a:prstDash val="sysDot"/>
          </a:ln>
        </p:spPr>
        <p:txBody>
          <a:bodyPr wrap="square" lIns="79656" tIns="39829" rIns="79656" bIns="39829" rtlCol="0">
            <a:spAutoFit/>
          </a:bodyPr>
          <a:lstStyle/>
          <a:p>
            <a:pPr defTabSz="916844" fontAlgn="base">
              <a:spcBef>
                <a:spcPct val="0"/>
              </a:spcBef>
              <a:spcAft>
                <a:spcPct val="0"/>
              </a:spcAft>
            </a:pPr>
            <a:r>
              <a:rPr lang="en-ZA" sz="1600" dirty="0">
                <a:solidFill>
                  <a:prstClr val="black"/>
                </a:solidFill>
                <a:latin typeface="Arial" charset="0"/>
                <a:cs typeface="Arial" charset="0"/>
              </a:rPr>
              <a:t>Conditional Disaster Relief</a:t>
            </a:r>
            <a:endParaRPr lang="en-GB" sz="1600" dirty="0">
              <a:solidFill>
                <a:prstClr val="black"/>
              </a:solidFill>
              <a:latin typeface="Arial" charset="0"/>
              <a:cs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967" y="4652436"/>
            <a:ext cx="1288250" cy="624894"/>
          </a:xfrm>
          <a:prstGeom prst="rect">
            <a:avLst/>
          </a:prstGeom>
          <a:solidFill>
            <a:srgbClr val="92D050"/>
          </a:solidFill>
          <a:ln>
            <a:noFill/>
          </a:ln>
          <a:effectLst/>
          <a:extLst/>
        </p:spPr>
      </p:pic>
      <p:sp>
        <p:nvSpPr>
          <p:cNvPr id="38" name="TextBox 37"/>
          <p:cNvSpPr txBox="1"/>
          <p:nvPr/>
        </p:nvSpPr>
        <p:spPr>
          <a:xfrm>
            <a:off x="7486961" y="1587657"/>
            <a:ext cx="1502262" cy="2093295"/>
          </a:xfrm>
          <a:prstGeom prst="rect">
            <a:avLst/>
          </a:prstGeom>
          <a:solidFill>
            <a:srgbClr val="FFC000"/>
          </a:solidFill>
          <a:ln>
            <a:solidFill>
              <a:schemeClr val="tx1"/>
            </a:solidFill>
            <a:prstDash val="sysDot"/>
          </a:ln>
        </p:spPr>
        <p:txBody>
          <a:bodyPr wrap="square" lIns="79656" tIns="39829" rIns="79656" bIns="39829" rtlCol="0">
            <a:spAutoFit/>
          </a:bodyPr>
          <a:lstStyle/>
          <a:p>
            <a:pPr defTabSz="916844" fontAlgn="base">
              <a:spcBef>
                <a:spcPct val="0"/>
              </a:spcBef>
              <a:spcAft>
                <a:spcPct val="0"/>
              </a:spcAft>
            </a:pPr>
            <a:r>
              <a:rPr lang="en-ZA" sz="1400" dirty="0">
                <a:solidFill>
                  <a:prstClr val="black"/>
                </a:solidFill>
                <a:latin typeface="Arial" charset="0"/>
                <a:cs typeface="Arial" charset="0"/>
              </a:rPr>
              <a:t>Sanitary &amp; Phytosanitary </a:t>
            </a:r>
            <a:r>
              <a:rPr lang="en-ZA" sz="1400" dirty="0">
                <a:solidFill>
                  <a:prstClr val="black"/>
                </a:solidFill>
                <a:latin typeface="Arial" charset="0"/>
                <a:cs typeface="Arial" charset="0"/>
              </a:rPr>
              <a:t>measures / Effective </a:t>
            </a:r>
            <a:r>
              <a:rPr lang="en-ZA" sz="1400" b="1" dirty="0">
                <a:solidFill>
                  <a:prstClr val="black"/>
                </a:solidFill>
                <a:latin typeface="Arial" charset="0"/>
                <a:cs typeface="Arial" charset="0"/>
              </a:rPr>
              <a:t>Biosecurity </a:t>
            </a:r>
            <a:r>
              <a:rPr lang="en-ZA" sz="1400" dirty="0">
                <a:solidFill>
                  <a:prstClr val="black"/>
                </a:solidFill>
                <a:latin typeface="Arial" charset="0"/>
                <a:cs typeface="Arial" charset="0"/>
              </a:rPr>
              <a:t>System with proper structures at relevant  spheres</a:t>
            </a:r>
            <a:endParaRPr lang="en-GB" sz="1400" dirty="0">
              <a:solidFill>
                <a:prstClr val="black"/>
              </a:solidFill>
              <a:latin typeface="Arial" charset="0"/>
              <a:cs typeface="Arial" charset="0"/>
            </a:endParaRPr>
          </a:p>
        </p:txBody>
      </p:sp>
      <p:pic>
        <p:nvPicPr>
          <p:cNvPr id="39" name="Picture 38"/>
          <p:cNvPicPr>
            <a:picLocks noChangeAspect="1"/>
          </p:cNvPicPr>
          <p:nvPr/>
        </p:nvPicPr>
        <p:blipFill>
          <a:blip r:embed="rId4"/>
          <a:stretch>
            <a:fillRect/>
          </a:stretch>
        </p:blipFill>
        <p:spPr>
          <a:xfrm>
            <a:off x="337659" y="6019800"/>
            <a:ext cx="2728814" cy="883763"/>
          </a:xfrm>
          <a:prstGeom prst="rect">
            <a:avLst/>
          </a:prstGeom>
        </p:spPr>
      </p:pic>
    </p:spTree>
    <p:extLst>
      <p:ext uri="{BB962C8B-B14F-4D97-AF65-F5344CB8AC3E}">
        <p14:creationId xmlns:p14="http://schemas.microsoft.com/office/powerpoint/2010/main" val="1443820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3"/>
            <a:ext cx="8229600" cy="868361"/>
          </a:xfrm>
          <a:ln>
            <a:solidFill>
              <a:schemeClr val="tx2">
                <a:lumMod val="20000"/>
                <a:lumOff val="80000"/>
              </a:schemeClr>
            </a:solidFill>
          </a:ln>
        </p:spPr>
        <p:txBody>
          <a:bodyPr>
            <a:normAutofit fontScale="90000"/>
          </a:bodyPr>
          <a:lstStyle/>
          <a:p>
            <a:pPr algn="l"/>
            <a:r>
              <a:rPr lang="en-ZA" sz="2800" b="1" dirty="0">
                <a:solidFill>
                  <a:srgbClr val="006600"/>
                </a:solidFill>
              </a:rPr>
              <a:t>Key role players in the market access for agricultural and </a:t>
            </a:r>
            <a:r>
              <a:rPr lang="en-ZA" sz="2800" b="1" dirty="0">
                <a:solidFill>
                  <a:srgbClr val="006600"/>
                </a:solidFill>
              </a:rPr>
              <a:t>agro-processed products</a:t>
            </a:r>
            <a:endParaRPr lang="en-US" sz="2800" b="1" dirty="0">
              <a:solidFill>
                <a:srgbClr val="006600"/>
              </a:solidFill>
            </a:endParaRPr>
          </a:p>
        </p:txBody>
      </p:sp>
      <p:sp>
        <p:nvSpPr>
          <p:cNvPr id="3" name="Content Placeholder 2"/>
          <p:cNvSpPr>
            <a:spLocks noGrp="1"/>
          </p:cNvSpPr>
          <p:nvPr>
            <p:ph idx="1"/>
          </p:nvPr>
        </p:nvSpPr>
        <p:spPr>
          <a:xfrm>
            <a:off x="381000" y="1143000"/>
            <a:ext cx="8229600" cy="5181600"/>
          </a:xfrm>
          <a:ln>
            <a:solidFill>
              <a:schemeClr val="tx2">
                <a:lumMod val="20000"/>
                <a:lumOff val="80000"/>
              </a:schemeClr>
            </a:solidFill>
          </a:ln>
        </p:spPr>
        <p:txBody>
          <a:bodyPr>
            <a:normAutofit fontScale="25000" lnSpcReduction="20000"/>
          </a:bodyPr>
          <a:lstStyle/>
          <a:p>
            <a:pPr>
              <a:lnSpc>
                <a:spcPct val="80000"/>
              </a:lnSpc>
              <a:buFont typeface="Wingdings" panose="05000000000000000000" pitchFamily="2" charset="2"/>
              <a:buChar char="q"/>
            </a:pPr>
            <a:endParaRPr lang="en-US" altLang="en-US" sz="2200" dirty="0"/>
          </a:p>
          <a:p>
            <a:pPr>
              <a:lnSpc>
                <a:spcPct val="120000"/>
              </a:lnSpc>
              <a:spcBef>
                <a:spcPts val="0"/>
              </a:spcBef>
              <a:buFont typeface="Wingdings" panose="05000000000000000000" pitchFamily="2" charset="2"/>
              <a:buChar char="q"/>
            </a:pPr>
            <a:r>
              <a:rPr lang="en-US" altLang="en-US" sz="7200" dirty="0"/>
              <a:t>Department </a:t>
            </a:r>
            <a:r>
              <a:rPr lang="en-US" altLang="en-US" sz="7200" dirty="0"/>
              <a:t>of Agriculture, </a:t>
            </a:r>
            <a:r>
              <a:rPr lang="en-US" altLang="en-US" sz="7200" dirty="0"/>
              <a:t>Land </a:t>
            </a:r>
            <a:r>
              <a:rPr lang="en-US" altLang="en-US" sz="7200" dirty="0"/>
              <a:t>Reform ad Rural </a:t>
            </a:r>
            <a:r>
              <a:rPr lang="en-US" altLang="en-US" sz="7200" dirty="0"/>
              <a:t>Development</a:t>
            </a:r>
          </a:p>
          <a:p>
            <a:pPr lvl="1">
              <a:lnSpc>
                <a:spcPct val="120000"/>
              </a:lnSpc>
              <a:spcBef>
                <a:spcPts val="0"/>
              </a:spcBef>
              <a:buFont typeface="Wingdings" panose="05000000000000000000" pitchFamily="2" charset="2"/>
              <a:buChar char="ü"/>
            </a:pPr>
            <a:r>
              <a:rPr lang="en-US" altLang="en-US" sz="7200" dirty="0"/>
              <a:t>Agricultural Production, Health and Food Safety Branch </a:t>
            </a:r>
          </a:p>
          <a:p>
            <a:pPr lvl="2">
              <a:lnSpc>
                <a:spcPct val="120000"/>
              </a:lnSpc>
              <a:spcBef>
                <a:spcPts val="0"/>
              </a:spcBef>
              <a:buFont typeface="Wingdings" panose="05000000000000000000" pitchFamily="2" charset="2"/>
              <a:buChar char="§"/>
            </a:pPr>
            <a:r>
              <a:rPr lang="en-US" altLang="en-US" sz="7200" i="1" dirty="0"/>
              <a:t>The National SPS Committee , Citrus Coordinating </a:t>
            </a:r>
            <a:r>
              <a:rPr lang="en-US" altLang="en-US" sz="7200" i="1" dirty="0"/>
              <a:t>Meeting, Deciduous Coordinating meeting,  Import and Export Forum for animal  and animal products, </a:t>
            </a:r>
            <a:endParaRPr lang="en-US" altLang="en-US" sz="7200" i="1" dirty="0"/>
          </a:p>
          <a:p>
            <a:pPr lvl="1">
              <a:lnSpc>
                <a:spcPct val="120000"/>
              </a:lnSpc>
              <a:spcBef>
                <a:spcPts val="0"/>
              </a:spcBef>
              <a:buFont typeface="Wingdings" panose="05000000000000000000" pitchFamily="2" charset="2"/>
              <a:buChar char="ü"/>
            </a:pPr>
            <a:r>
              <a:rPr lang="en-US" altLang="en-US" sz="7200" dirty="0"/>
              <a:t>Chief Directorate: Agroprocessing, Marketing and Rural Industrial Development (AMRID)</a:t>
            </a:r>
          </a:p>
          <a:p>
            <a:pPr lvl="1">
              <a:lnSpc>
                <a:spcPct val="120000"/>
              </a:lnSpc>
              <a:spcBef>
                <a:spcPts val="0"/>
              </a:spcBef>
              <a:buFont typeface="Wingdings" panose="05000000000000000000" pitchFamily="2" charset="2"/>
              <a:buChar char="ü"/>
            </a:pPr>
            <a:r>
              <a:rPr lang="en-US" altLang="en-US" sz="7200" dirty="0"/>
              <a:t>Chief Directorate: International Relations and Trade </a:t>
            </a:r>
          </a:p>
          <a:p>
            <a:pPr>
              <a:lnSpc>
                <a:spcPct val="120000"/>
              </a:lnSpc>
              <a:spcBef>
                <a:spcPts val="0"/>
              </a:spcBef>
              <a:buFont typeface="Wingdings" panose="05000000000000000000" pitchFamily="2" charset="2"/>
              <a:buChar char="q"/>
            </a:pPr>
            <a:r>
              <a:rPr lang="en-US" altLang="en-US" sz="7200" dirty="0"/>
              <a:t>The </a:t>
            </a:r>
            <a:r>
              <a:rPr lang="en-US" altLang="en-US" sz="7200" dirty="0"/>
              <a:t>dtic </a:t>
            </a:r>
            <a:r>
              <a:rPr lang="en-US" altLang="en-US" sz="7200" dirty="0"/>
              <a:t>&amp; National TBT committee;</a:t>
            </a:r>
            <a:endParaRPr lang="en-US" altLang="en-US" sz="7200" dirty="0"/>
          </a:p>
          <a:p>
            <a:pPr>
              <a:lnSpc>
                <a:spcPct val="120000"/>
              </a:lnSpc>
              <a:spcBef>
                <a:spcPts val="0"/>
              </a:spcBef>
              <a:buFont typeface="Wingdings" panose="05000000000000000000" pitchFamily="2" charset="2"/>
              <a:buChar char="q"/>
            </a:pPr>
            <a:r>
              <a:rPr lang="en-US" altLang="en-US" sz="7200" dirty="0"/>
              <a:t>DoH &amp; DEFF;</a:t>
            </a:r>
          </a:p>
          <a:p>
            <a:pPr>
              <a:lnSpc>
                <a:spcPct val="120000"/>
              </a:lnSpc>
              <a:spcBef>
                <a:spcPts val="0"/>
              </a:spcBef>
              <a:buFont typeface="Wingdings" panose="05000000000000000000" pitchFamily="2" charset="2"/>
              <a:buChar char="q"/>
            </a:pPr>
            <a:r>
              <a:rPr lang="en-US" altLang="en-US" sz="7200" dirty="0"/>
              <a:t>DIRCO; </a:t>
            </a:r>
          </a:p>
          <a:p>
            <a:pPr>
              <a:lnSpc>
                <a:spcPct val="120000"/>
              </a:lnSpc>
              <a:spcBef>
                <a:spcPts val="0"/>
              </a:spcBef>
              <a:buFont typeface="Wingdings" panose="05000000000000000000" pitchFamily="2" charset="2"/>
              <a:buChar char="q"/>
            </a:pPr>
            <a:r>
              <a:rPr lang="en-US" altLang="en-US" sz="7200" dirty="0"/>
              <a:t>Provincial Departments of Agriculture; </a:t>
            </a:r>
          </a:p>
          <a:p>
            <a:pPr>
              <a:lnSpc>
                <a:spcPct val="120000"/>
              </a:lnSpc>
              <a:spcBef>
                <a:spcPts val="0"/>
              </a:spcBef>
              <a:buFont typeface="Wingdings" panose="05000000000000000000" pitchFamily="2" charset="2"/>
              <a:buChar char="q"/>
            </a:pPr>
            <a:r>
              <a:rPr lang="en-US" altLang="en-US" sz="7200" dirty="0"/>
              <a:t>National </a:t>
            </a:r>
            <a:r>
              <a:rPr lang="en-US" altLang="en-US" sz="7200" dirty="0"/>
              <a:t>Agricultural Marketing Council; </a:t>
            </a:r>
          </a:p>
          <a:p>
            <a:pPr>
              <a:lnSpc>
                <a:spcPct val="120000"/>
              </a:lnSpc>
              <a:spcBef>
                <a:spcPts val="0"/>
              </a:spcBef>
              <a:buFont typeface="Wingdings" panose="05000000000000000000" pitchFamily="2" charset="2"/>
              <a:buChar char="q"/>
            </a:pPr>
            <a:r>
              <a:rPr lang="en-US" altLang="en-US" sz="7200" dirty="0"/>
              <a:t>Agricultural </a:t>
            </a:r>
            <a:r>
              <a:rPr lang="en-US" altLang="en-US" sz="7200" dirty="0"/>
              <a:t>Business </a:t>
            </a:r>
            <a:r>
              <a:rPr lang="en-US" altLang="en-US" sz="7200" dirty="0"/>
              <a:t>Chamber;</a:t>
            </a:r>
            <a:endParaRPr lang="en-US" altLang="en-US" sz="7200" dirty="0"/>
          </a:p>
          <a:p>
            <a:pPr>
              <a:lnSpc>
                <a:spcPct val="120000"/>
              </a:lnSpc>
              <a:spcBef>
                <a:spcPts val="0"/>
              </a:spcBef>
              <a:buFont typeface="Wingdings" panose="05000000000000000000" pitchFamily="2" charset="2"/>
              <a:buChar char="q"/>
            </a:pPr>
            <a:r>
              <a:rPr lang="en-US" altLang="en-US" sz="7200" dirty="0"/>
              <a:t>International </a:t>
            </a:r>
            <a:r>
              <a:rPr lang="en-US" altLang="en-US" sz="7200" dirty="0"/>
              <a:t>Trade A</a:t>
            </a:r>
            <a:r>
              <a:rPr lang="en-US" altLang="en-US" sz="7200" dirty="0"/>
              <a:t>dministration Commission of  South Africa (ITAC); </a:t>
            </a:r>
            <a:endParaRPr lang="en-US" altLang="en-US" sz="7200" dirty="0"/>
          </a:p>
          <a:p>
            <a:pPr>
              <a:lnSpc>
                <a:spcPct val="120000"/>
              </a:lnSpc>
              <a:spcBef>
                <a:spcPts val="0"/>
              </a:spcBef>
              <a:buFont typeface="Wingdings" panose="05000000000000000000" pitchFamily="2" charset="2"/>
              <a:buChar char="q"/>
            </a:pPr>
            <a:r>
              <a:rPr lang="en-US" altLang="en-US" sz="7200" dirty="0"/>
              <a:t>Farmers Organizations; and</a:t>
            </a:r>
            <a:endParaRPr lang="en-US" altLang="en-US" sz="7200" dirty="0"/>
          </a:p>
          <a:p>
            <a:pPr>
              <a:lnSpc>
                <a:spcPct val="120000"/>
              </a:lnSpc>
              <a:spcBef>
                <a:spcPts val="0"/>
              </a:spcBef>
              <a:buFont typeface="Wingdings" panose="05000000000000000000" pitchFamily="2" charset="2"/>
              <a:buChar char="q"/>
            </a:pPr>
            <a:r>
              <a:rPr lang="en-US" altLang="en-US" sz="7200" dirty="0"/>
              <a:t>Commodity </a:t>
            </a:r>
            <a:r>
              <a:rPr lang="en-US" altLang="en-US" sz="7200" dirty="0"/>
              <a:t>groups, farmers associations </a:t>
            </a:r>
            <a:r>
              <a:rPr lang="en-US" altLang="en-US" sz="7200" dirty="0"/>
              <a:t>(e.g. cotton, grains, meat, fruits, flowers</a:t>
            </a:r>
            <a:r>
              <a:rPr lang="en-US" altLang="en-US" sz="7200" dirty="0"/>
              <a:t>).</a:t>
            </a:r>
            <a:endParaRPr lang="en-US" altLang="en-US" sz="7200" dirty="0"/>
          </a:p>
          <a:p>
            <a:pPr marL="56650" indent="0">
              <a:lnSpc>
                <a:spcPct val="120000"/>
              </a:lnSpc>
              <a:spcBef>
                <a:spcPts val="0"/>
              </a:spcBef>
              <a:buNone/>
            </a:pPr>
            <a:r>
              <a:rPr lang="en-US" altLang="en-US" sz="7200" dirty="0"/>
              <a:t> </a:t>
            </a:r>
          </a:p>
          <a:p>
            <a:pPr marL="453259" lvl="1" indent="0">
              <a:lnSpc>
                <a:spcPct val="80000"/>
              </a:lnSpc>
              <a:buNone/>
            </a:pPr>
            <a:r>
              <a:rPr lang="en-US" altLang="en-US" sz="1800" dirty="0"/>
              <a:t> </a:t>
            </a:r>
          </a:p>
          <a:p>
            <a:endParaRPr lang="en-US" dirty="0"/>
          </a:p>
        </p:txBody>
      </p:sp>
      <p:sp>
        <p:nvSpPr>
          <p:cNvPr id="4" name="Slide Number Placeholder 3"/>
          <p:cNvSpPr>
            <a:spLocks noGrp="1"/>
          </p:cNvSpPr>
          <p:nvPr>
            <p:ph type="sldNum" sz="quarter" idx="12"/>
          </p:nvPr>
        </p:nvSpPr>
        <p:spPr>
          <a:xfrm>
            <a:off x="8534403" y="6477013"/>
            <a:ext cx="304800" cy="288925"/>
          </a:xfrm>
          <a:ln>
            <a:solidFill>
              <a:srgbClr val="006600"/>
            </a:solidFill>
          </a:ln>
        </p:spPr>
        <p:txBody>
          <a:bodyPr/>
          <a:lstStyle/>
          <a:p>
            <a:r>
              <a:rPr lang="en-ZA" dirty="0" smtClean="0">
                <a:solidFill>
                  <a:prstClr val="black">
                    <a:tint val="75000"/>
                  </a:prstClr>
                </a:solidFill>
              </a:rPr>
              <a:t>6</a:t>
            </a:r>
            <a:endParaRPr lang="en-ZA" dirty="0">
              <a:solidFill>
                <a:prstClr val="black">
                  <a:tint val="75000"/>
                </a:prstClr>
              </a:solidFill>
            </a:endParaRPr>
          </a:p>
        </p:txBody>
      </p:sp>
    </p:spTree>
    <p:extLst>
      <p:ext uri="{BB962C8B-B14F-4D97-AF65-F5344CB8AC3E}">
        <p14:creationId xmlns:p14="http://schemas.microsoft.com/office/powerpoint/2010/main" val="569196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lgn="ctr">
              <a:buNone/>
            </a:pPr>
            <a:endParaRPr lang="en-US" sz="3600" dirty="0">
              <a:solidFill>
                <a:srgbClr val="006600"/>
              </a:solidFill>
            </a:endParaRPr>
          </a:p>
          <a:p>
            <a:pPr marL="0" indent="0" algn="ctr">
              <a:buNone/>
            </a:pPr>
            <a:r>
              <a:rPr lang="en-US" sz="4800" b="1" dirty="0">
                <a:solidFill>
                  <a:srgbClr val="006600"/>
                </a:solidFill>
              </a:rPr>
              <a:t>Market Access</a:t>
            </a:r>
          </a:p>
        </p:txBody>
      </p:sp>
      <p:sp>
        <p:nvSpPr>
          <p:cNvPr id="4" name="Slide Number Placeholder 3"/>
          <p:cNvSpPr>
            <a:spLocks noGrp="1"/>
          </p:cNvSpPr>
          <p:nvPr>
            <p:ph type="sldNum" sz="quarter" idx="12"/>
          </p:nvPr>
        </p:nvSpPr>
        <p:spPr>
          <a:xfrm>
            <a:off x="8382000" y="6356399"/>
            <a:ext cx="304800" cy="365125"/>
          </a:xfrm>
          <a:ln>
            <a:solidFill>
              <a:srgbClr val="006600"/>
            </a:solidFill>
          </a:ln>
        </p:spPr>
        <p:txBody>
          <a:bodyPr/>
          <a:lstStyle/>
          <a:p>
            <a:r>
              <a:rPr lang="en-ZA" dirty="0" smtClean="0">
                <a:solidFill>
                  <a:prstClr val="black">
                    <a:tint val="75000"/>
                  </a:prstClr>
                </a:solidFill>
              </a:rPr>
              <a:t>7</a:t>
            </a:r>
            <a:endParaRPr lang="en-ZA" dirty="0">
              <a:solidFill>
                <a:prstClr val="black">
                  <a:tint val="75000"/>
                </a:prstClr>
              </a:solidFill>
            </a:endParaRPr>
          </a:p>
        </p:txBody>
      </p:sp>
    </p:spTree>
    <p:extLst>
      <p:ext uri="{BB962C8B-B14F-4D97-AF65-F5344CB8AC3E}">
        <p14:creationId xmlns:p14="http://schemas.microsoft.com/office/powerpoint/2010/main" val="2974244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p:cNvSpPr txBox="1">
            <a:spLocks noChangeArrowheads="1"/>
          </p:cNvSpPr>
          <p:nvPr/>
        </p:nvSpPr>
        <p:spPr bwMode="auto">
          <a:xfrm>
            <a:off x="5310471" y="620593"/>
            <a:ext cx="3386918" cy="503772"/>
          </a:xfrm>
          <a:prstGeom prst="rect">
            <a:avLst/>
          </a:prstGeom>
          <a:ln/>
        </p:spPr>
        <p:style>
          <a:lnRef idx="1">
            <a:schemeClr val="accent3"/>
          </a:lnRef>
          <a:fillRef idx="2">
            <a:schemeClr val="accent3"/>
          </a:fillRef>
          <a:effectRef idx="1">
            <a:schemeClr val="accent3"/>
          </a:effectRef>
          <a:fontRef idx="minor">
            <a:schemeClr val="dk1"/>
          </a:fontRef>
        </p:style>
        <p:txBody>
          <a:bodyPr lIns="79797" tIns="39900" rIns="79797" bIns="39900">
            <a:spAutoFit/>
          </a:bodyPr>
          <a:lstStyle>
            <a:lvl1pPr defTabSz="995363" eaLnBrk="0" hangingPunct="0">
              <a:defRPr sz="2100">
                <a:solidFill>
                  <a:schemeClr val="tx1"/>
                </a:solidFill>
                <a:latin typeface="Arial" charset="0"/>
                <a:cs typeface="Arial" charset="0"/>
              </a:defRPr>
            </a:lvl1pPr>
            <a:lvl2pPr marL="742950" indent="-285750" defTabSz="995363" eaLnBrk="0" hangingPunct="0">
              <a:defRPr sz="2100">
                <a:solidFill>
                  <a:schemeClr val="tx1"/>
                </a:solidFill>
                <a:latin typeface="Arial" charset="0"/>
                <a:cs typeface="Arial" charset="0"/>
              </a:defRPr>
            </a:lvl2pPr>
            <a:lvl3pPr marL="1143000" indent="-228600" defTabSz="995363" eaLnBrk="0" hangingPunct="0">
              <a:defRPr sz="2100">
                <a:solidFill>
                  <a:schemeClr val="tx1"/>
                </a:solidFill>
                <a:latin typeface="Arial" charset="0"/>
                <a:cs typeface="Arial" charset="0"/>
              </a:defRPr>
            </a:lvl3pPr>
            <a:lvl4pPr marL="1600200" indent="-228600" defTabSz="995363" eaLnBrk="0" hangingPunct="0">
              <a:defRPr sz="2100">
                <a:solidFill>
                  <a:schemeClr val="tx1"/>
                </a:solidFill>
                <a:latin typeface="Arial" charset="0"/>
                <a:cs typeface="Arial" charset="0"/>
              </a:defRPr>
            </a:lvl4pPr>
            <a:lvl5pPr marL="2057400" indent="-228600" defTabSz="995363" eaLnBrk="0" hangingPunct="0">
              <a:defRPr sz="2100">
                <a:solidFill>
                  <a:schemeClr val="tx1"/>
                </a:solidFill>
                <a:latin typeface="Arial" charset="0"/>
                <a:cs typeface="Arial" charset="0"/>
              </a:defRPr>
            </a:lvl5pPr>
            <a:lvl6pPr marL="2514600" indent="-228600" defTabSz="995363" eaLnBrk="0" fontAlgn="base" hangingPunct="0">
              <a:spcBef>
                <a:spcPct val="0"/>
              </a:spcBef>
              <a:spcAft>
                <a:spcPct val="0"/>
              </a:spcAft>
              <a:defRPr sz="2100">
                <a:solidFill>
                  <a:schemeClr val="tx1"/>
                </a:solidFill>
                <a:latin typeface="Arial" charset="0"/>
                <a:cs typeface="Arial" charset="0"/>
              </a:defRPr>
            </a:lvl6pPr>
            <a:lvl7pPr marL="2971800" indent="-228600" defTabSz="995363" eaLnBrk="0" fontAlgn="base" hangingPunct="0">
              <a:spcBef>
                <a:spcPct val="0"/>
              </a:spcBef>
              <a:spcAft>
                <a:spcPct val="0"/>
              </a:spcAft>
              <a:defRPr sz="2100">
                <a:solidFill>
                  <a:schemeClr val="tx1"/>
                </a:solidFill>
                <a:latin typeface="Arial" charset="0"/>
                <a:cs typeface="Arial" charset="0"/>
              </a:defRPr>
            </a:lvl7pPr>
            <a:lvl8pPr marL="3429000" indent="-228600" defTabSz="995363" eaLnBrk="0" fontAlgn="base" hangingPunct="0">
              <a:spcBef>
                <a:spcPct val="0"/>
              </a:spcBef>
              <a:spcAft>
                <a:spcPct val="0"/>
              </a:spcAft>
              <a:defRPr sz="2100">
                <a:solidFill>
                  <a:schemeClr val="tx1"/>
                </a:solidFill>
                <a:latin typeface="Arial" charset="0"/>
                <a:cs typeface="Arial" charset="0"/>
              </a:defRPr>
            </a:lvl8pPr>
            <a:lvl9pPr marL="3886200" indent="-228600" defTabSz="995363" eaLnBrk="0" fontAlgn="base" hangingPunct="0">
              <a:spcBef>
                <a:spcPct val="0"/>
              </a:spcBef>
              <a:spcAft>
                <a:spcPct val="0"/>
              </a:spcAft>
              <a:defRPr sz="2100">
                <a:solidFill>
                  <a:schemeClr val="tx1"/>
                </a:solidFill>
                <a:latin typeface="Arial" charset="0"/>
                <a:cs typeface="Arial" charset="0"/>
              </a:defRPr>
            </a:lvl9pPr>
          </a:lstStyle>
          <a:p>
            <a:pPr eaLnBrk="1" hangingPunct="1">
              <a:spcBef>
                <a:spcPct val="50000"/>
              </a:spcBef>
              <a:buFontTx/>
              <a:buChar char="-"/>
              <a:defRPr/>
            </a:pPr>
            <a:r>
              <a:rPr lang="en-US" altLang="en-US" sz="1100" b="1" dirty="0">
                <a:solidFill>
                  <a:srgbClr val="000000"/>
                </a:solidFill>
              </a:rPr>
              <a:t>  Technical Barriers to Trade Agreement   (TBT)</a:t>
            </a:r>
          </a:p>
          <a:p>
            <a:pPr eaLnBrk="1" hangingPunct="1">
              <a:spcBef>
                <a:spcPct val="50000"/>
              </a:spcBef>
              <a:buFontTx/>
              <a:buChar char="-"/>
              <a:defRPr/>
            </a:pPr>
            <a:r>
              <a:rPr lang="en-US" altLang="en-US" sz="1100" b="1" dirty="0">
                <a:solidFill>
                  <a:srgbClr val="000000"/>
                </a:solidFill>
              </a:rPr>
              <a:t>  Sanitary and Phytosanitary Agreement   (SPS)</a:t>
            </a:r>
          </a:p>
        </p:txBody>
      </p:sp>
      <p:sp>
        <p:nvSpPr>
          <p:cNvPr id="7172" name="AutoShape 6"/>
          <p:cNvSpPr>
            <a:spLocks noChangeArrowheads="1"/>
          </p:cNvSpPr>
          <p:nvPr/>
        </p:nvSpPr>
        <p:spPr bwMode="auto">
          <a:xfrm>
            <a:off x="2848022" y="1143243"/>
            <a:ext cx="2109527" cy="391639"/>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86883" tIns="43452" rIns="86883" bIns="43452" anchor="ctr"/>
          <a:lstStyle>
            <a:lvl1pPr defTabSz="995363" eaLnBrk="0" hangingPunct="0">
              <a:defRPr sz="2100">
                <a:solidFill>
                  <a:schemeClr val="tx1"/>
                </a:solidFill>
                <a:latin typeface="Arial" charset="0"/>
                <a:cs typeface="Arial" charset="0"/>
              </a:defRPr>
            </a:lvl1pPr>
            <a:lvl2pPr marL="742950" indent="-285750" defTabSz="995363" eaLnBrk="0" hangingPunct="0">
              <a:defRPr sz="2100">
                <a:solidFill>
                  <a:schemeClr val="tx1"/>
                </a:solidFill>
                <a:latin typeface="Arial" charset="0"/>
                <a:cs typeface="Arial" charset="0"/>
              </a:defRPr>
            </a:lvl2pPr>
            <a:lvl3pPr marL="1143000" indent="-228600" defTabSz="995363" eaLnBrk="0" hangingPunct="0">
              <a:defRPr sz="2100">
                <a:solidFill>
                  <a:schemeClr val="tx1"/>
                </a:solidFill>
                <a:latin typeface="Arial" charset="0"/>
                <a:cs typeface="Arial" charset="0"/>
              </a:defRPr>
            </a:lvl3pPr>
            <a:lvl4pPr marL="1600200" indent="-228600" defTabSz="995363" eaLnBrk="0" hangingPunct="0">
              <a:defRPr sz="2100">
                <a:solidFill>
                  <a:schemeClr val="tx1"/>
                </a:solidFill>
                <a:latin typeface="Arial" charset="0"/>
                <a:cs typeface="Arial" charset="0"/>
              </a:defRPr>
            </a:lvl4pPr>
            <a:lvl5pPr marL="2057400" indent="-228600" defTabSz="995363" eaLnBrk="0" hangingPunct="0">
              <a:defRPr sz="2100">
                <a:solidFill>
                  <a:schemeClr val="tx1"/>
                </a:solidFill>
                <a:latin typeface="Arial" charset="0"/>
                <a:cs typeface="Arial" charset="0"/>
              </a:defRPr>
            </a:lvl5pPr>
            <a:lvl6pPr marL="2514600" indent="-228600" defTabSz="995363" eaLnBrk="0" fontAlgn="base" hangingPunct="0">
              <a:spcBef>
                <a:spcPct val="0"/>
              </a:spcBef>
              <a:spcAft>
                <a:spcPct val="0"/>
              </a:spcAft>
              <a:defRPr sz="2100">
                <a:solidFill>
                  <a:schemeClr val="tx1"/>
                </a:solidFill>
                <a:latin typeface="Arial" charset="0"/>
                <a:cs typeface="Arial" charset="0"/>
              </a:defRPr>
            </a:lvl6pPr>
            <a:lvl7pPr marL="2971800" indent="-228600" defTabSz="995363" eaLnBrk="0" fontAlgn="base" hangingPunct="0">
              <a:spcBef>
                <a:spcPct val="0"/>
              </a:spcBef>
              <a:spcAft>
                <a:spcPct val="0"/>
              </a:spcAft>
              <a:defRPr sz="2100">
                <a:solidFill>
                  <a:schemeClr val="tx1"/>
                </a:solidFill>
                <a:latin typeface="Arial" charset="0"/>
                <a:cs typeface="Arial" charset="0"/>
              </a:defRPr>
            </a:lvl7pPr>
            <a:lvl8pPr marL="3429000" indent="-228600" defTabSz="995363" eaLnBrk="0" fontAlgn="base" hangingPunct="0">
              <a:spcBef>
                <a:spcPct val="0"/>
              </a:spcBef>
              <a:spcAft>
                <a:spcPct val="0"/>
              </a:spcAft>
              <a:defRPr sz="2100">
                <a:solidFill>
                  <a:schemeClr val="tx1"/>
                </a:solidFill>
                <a:latin typeface="Arial" charset="0"/>
                <a:cs typeface="Arial" charset="0"/>
              </a:defRPr>
            </a:lvl8pPr>
            <a:lvl9pPr marL="3886200" indent="-228600" defTabSz="995363" eaLnBrk="0" fontAlgn="base" hangingPunct="0">
              <a:spcBef>
                <a:spcPct val="0"/>
              </a:spcBef>
              <a:spcAft>
                <a:spcPct val="0"/>
              </a:spcAft>
              <a:defRPr sz="2100">
                <a:solidFill>
                  <a:schemeClr val="tx1"/>
                </a:solidFill>
                <a:latin typeface="Arial" charset="0"/>
                <a:cs typeface="Arial" charset="0"/>
              </a:defRPr>
            </a:lvl9pPr>
          </a:lstStyle>
          <a:p>
            <a:pPr algn="ctr" eaLnBrk="1" hangingPunct="1">
              <a:defRPr/>
            </a:pPr>
            <a:endParaRPr lang="en-US" altLang="en-US" sz="1300" dirty="0"/>
          </a:p>
          <a:p>
            <a:pPr algn="ctr" eaLnBrk="1" hangingPunct="1">
              <a:defRPr/>
            </a:pPr>
            <a:r>
              <a:rPr lang="en-US" altLang="en-US" sz="1300" b="1" dirty="0"/>
              <a:t>Technical Regulations</a:t>
            </a:r>
          </a:p>
          <a:p>
            <a:pPr algn="ctr" eaLnBrk="1" hangingPunct="1">
              <a:defRPr/>
            </a:pPr>
            <a:endParaRPr lang="en-US" altLang="en-US" sz="1300" dirty="0"/>
          </a:p>
        </p:txBody>
      </p:sp>
      <p:sp>
        <p:nvSpPr>
          <p:cNvPr id="7173" name="AutoShape 8"/>
          <p:cNvSpPr>
            <a:spLocks noChangeArrowheads="1"/>
          </p:cNvSpPr>
          <p:nvPr/>
        </p:nvSpPr>
        <p:spPr bwMode="auto">
          <a:xfrm>
            <a:off x="2607726" y="6119358"/>
            <a:ext cx="1421283" cy="509706"/>
          </a:xfrm>
          <a:prstGeom prst="roundRect">
            <a:avLst>
              <a:gd name="adj" fmla="val 16667"/>
            </a:avLst>
          </a:prstGeom>
          <a:solidFill>
            <a:schemeClr val="accent2">
              <a:lumMod val="20000"/>
              <a:lumOff val="80000"/>
            </a:schemeClr>
          </a:solidFill>
          <a:ln w="9525">
            <a:solidFill>
              <a:srgbClr val="FF0000"/>
            </a:solidFill>
            <a:round/>
            <a:headEnd/>
            <a:tailEnd/>
          </a:ln>
        </p:spPr>
        <p:txBody>
          <a:bodyPr wrap="none" lIns="86883" tIns="43452" rIns="86883" bIns="43452" anchor="ctr"/>
          <a:lstStyle>
            <a:lvl1pPr defTabSz="995363" eaLnBrk="0" hangingPunct="0">
              <a:defRPr sz="2100">
                <a:solidFill>
                  <a:schemeClr val="tx1"/>
                </a:solidFill>
                <a:latin typeface="Arial" charset="0"/>
                <a:cs typeface="Arial" charset="0"/>
              </a:defRPr>
            </a:lvl1pPr>
            <a:lvl2pPr marL="742950" indent="-285750" defTabSz="995363" eaLnBrk="0" hangingPunct="0">
              <a:defRPr sz="2100">
                <a:solidFill>
                  <a:schemeClr val="tx1"/>
                </a:solidFill>
                <a:latin typeface="Arial" charset="0"/>
                <a:cs typeface="Arial" charset="0"/>
              </a:defRPr>
            </a:lvl2pPr>
            <a:lvl3pPr marL="1143000" indent="-228600" defTabSz="995363" eaLnBrk="0" hangingPunct="0">
              <a:defRPr sz="2100">
                <a:solidFill>
                  <a:schemeClr val="tx1"/>
                </a:solidFill>
                <a:latin typeface="Arial" charset="0"/>
                <a:cs typeface="Arial" charset="0"/>
              </a:defRPr>
            </a:lvl3pPr>
            <a:lvl4pPr marL="1600200" indent="-228600" defTabSz="995363" eaLnBrk="0" hangingPunct="0">
              <a:defRPr sz="2100">
                <a:solidFill>
                  <a:schemeClr val="tx1"/>
                </a:solidFill>
                <a:latin typeface="Arial" charset="0"/>
                <a:cs typeface="Arial" charset="0"/>
              </a:defRPr>
            </a:lvl4pPr>
            <a:lvl5pPr marL="2057400" indent="-228600" defTabSz="995363" eaLnBrk="0" hangingPunct="0">
              <a:defRPr sz="2100">
                <a:solidFill>
                  <a:schemeClr val="tx1"/>
                </a:solidFill>
                <a:latin typeface="Arial" charset="0"/>
                <a:cs typeface="Arial" charset="0"/>
              </a:defRPr>
            </a:lvl5pPr>
            <a:lvl6pPr marL="2514600" indent="-228600" defTabSz="995363" eaLnBrk="0" fontAlgn="base" hangingPunct="0">
              <a:spcBef>
                <a:spcPct val="0"/>
              </a:spcBef>
              <a:spcAft>
                <a:spcPct val="0"/>
              </a:spcAft>
              <a:defRPr sz="2100">
                <a:solidFill>
                  <a:schemeClr val="tx1"/>
                </a:solidFill>
                <a:latin typeface="Arial" charset="0"/>
                <a:cs typeface="Arial" charset="0"/>
              </a:defRPr>
            </a:lvl6pPr>
            <a:lvl7pPr marL="2971800" indent="-228600" defTabSz="995363" eaLnBrk="0" fontAlgn="base" hangingPunct="0">
              <a:spcBef>
                <a:spcPct val="0"/>
              </a:spcBef>
              <a:spcAft>
                <a:spcPct val="0"/>
              </a:spcAft>
              <a:defRPr sz="2100">
                <a:solidFill>
                  <a:schemeClr val="tx1"/>
                </a:solidFill>
                <a:latin typeface="Arial" charset="0"/>
                <a:cs typeface="Arial" charset="0"/>
              </a:defRPr>
            </a:lvl7pPr>
            <a:lvl8pPr marL="3429000" indent="-228600" defTabSz="995363" eaLnBrk="0" fontAlgn="base" hangingPunct="0">
              <a:spcBef>
                <a:spcPct val="0"/>
              </a:spcBef>
              <a:spcAft>
                <a:spcPct val="0"/>
              </a:spcAft>
              <a:defRPr sz="2100">
                <a:solidFill>
                  <a:schemeClr val="tx1"/>
                </a:solidFill>
                <a:latin typeface="Arial" charset="0"/>
                <a:cs typeface="Arial" charset="0"/>
              </a:defRPr>
            </a:lvl8pPr>
            <a:lvl9pPr marL="3886200" indent="-228600" defTabSz="995363" eaLnBrk="0" fontAlgn="base" hangingPunct="0">
              <a:spcBef>
                <a:spcPct val="0"/>
              </a:spcBef>
              <a:spcAft>
                <a:spcPct val="0"/>
              </a:spcAft>
              <a:defRPr sz="2100">
                <a:solidFill>
                  <a:schemeClr val="tx1"/>
                </a:solidFill>
                <a:latin typeface="Arial" charset="0"/>
                <a:cs typeface="Arial" charset="0"/>
              </a:defRPr>
            </a:lvl9pPr>
          </a:lstStyle>
          <a:p>
            <a:pPr algn="ctr" eaLnBrk="1" hangingPunct="1">
              <a:defRPr/>
            </a:pPr>
            <a:r>
              <a:rPr lang="en-US" altLang="en-US" sz="1300" dirty="0"/>
              <a:t>Protect</a:t>
            </a:r>
          </a:p>
          <a:p>
            <a:pPr algn="ctr" eaLnBrk="1" hangingPunct="1">
              <a:defRPr/>
            </a:pPr>
            <a:r>
              <a:rPr lang="en-US" altLang="en-US" sz="1300" dirty="0"/>
              <a:t>Human Life</a:t>
            </a:r>
            <a:endParaRPr lang="en-US" altLang="en-US" sz="2300" dirty="0"/>
          </a:p>
        </p:txBody>
      </p:sp>
      <p:sp>
        <p:nvSpPr>
          <p:cNvPr id="7174" name="AutoShape 9"/>
          <p:cNvSpPr>
            <a:spLocks noChangeArrowheads="1"/>
          </p:cNvSpPr>
          <p:nvPr/>
        </p:nvSpPr>
        <p:spPr bwMode="auto">
          <a:xfrm>
            <a:off x="4233987" y="6119360"/>
            <a:ext cx="1323545" cy="550022"/>
          </a:xfrm>
          <a:prstGeom prst="roundRect">
            <a:avLst>
              <a:gd name="adj" fmla="val 16667"/>
            </a:avLst>
          </a:prstGeom>
          <a:solidFill>
            <a:schemeClr val="accent2">
              <a:lumMod val="20000"/>
              <a:lumOff val="80000"/>
            </a:schemeClr>
          </a:solidFill>
          <a:ln w="9525">
            <a:solidFill>
              <a:srgbClr val="FF0000"/>
            </a:solidFill>
            <a:round/>
            <a:headEnd/>
            <a:tailEnd/>
          </a:ln>
        </p:spPr>
        <p:txBody>
          <a:bodyPr wrap="none" lIns="86883" tIns="43452" rIns="86883" bIns="43452" anchor="ctr"/>
          <a:lstStyle>
            <a:lvl1pPr defTabSz="995363" eaLnBrk="0" hangingPunct="0">
              <a:defRPr sz="2100">
                <a:solidFill>
                  <a:schemeClr val="tx1"/>
                </a:solidFill>
                <a:latin typeface="Arial" charset="0"/>
                <a:cs typeface="Arial" charset="0"/>
              </a:defRPr>
            </a:lvl1pPr>
            <a:lvl2pPr marL="742950" indent="-285750" defTabSz="995363" eaLnBrk="0" hangingPunct="0">
              <a:defRPr sz="2100">
                <a:solidFill>
                  <a:schemeClr val="tx1"/>
                </a:solidFill>
                <a:latin typeface="Arial" charset="0"/>
                <a:cs typeface="Arial" charset="0"/>
              </a:defRPr>
            </a:lvl2pPr>
            <a:lvl3pPr marL="1143000" indent="-228600" defTabSz="995363" eaLnBrk="0" hangingPunct="0">
              <a:defRPr sz="2100">
                <a:solidFill>
                  <a:schemeClr val="tx1"/>
                </a:solidFill>
                <a:latin typeface="Arial" charset="0"/>
                <a:cs typeface="Arial" charset="0"/>
              </a:defRPr>
            </a:lvl3pPr>
            <a:lvl4pPr marL="1600200" indent="-228600" defTabSz="995363" eaLnBrk="0" hangingPunct="0">
              <a:defRPr sz="2100">
                <a:solidFill>
                  <a:schemeClr val="tx1"/>
                </a:solidFill>
                <a:latin typeface="Arial" charset="0"/>
                <a:cs typeface="Arial" charset="0"/>
              </a:defRPr>
            </a:lvl4pPr>
            <a:lvl5pPr marL="2057400" indent="-228600" defTabSz="995363" eaLnBrk="0" hangingPunct="0">
              <a:defRPr sz="2100">
                <a:solidFill>
                  <a:schemeClr val="tx1"/>
                </a:solidFill>
                <a:latin typeface="Arial" charset="0"/>
                <a:cs typeface="Arial" charset="0"/>
              </a:defRPr>
            </a:lvl5pPr>
            <a:lvl6pPr marL="2514600" indent="-228600" defTabSz="995363" eaLnBrk="0" fontAlgn="base" hangingPunct="0">
              <a:spcBef>
                <a:spcPct val="0"/>
              </a:spcBef>
              <a:spcAft>
                <a:spcPct val="0"/>
              </a:spcAft>
              <a:defRPr sz="2100">
                <a:solidFill>
                  <a:schemeClr val="tx1"/>
                </a:solidFill>
                <a:latin typeface="Arial" charset="0"/>
                <a:cs typeface="Arial" charset="0"/>
              </a:defRPr>
            </a:lvl6pPr>
            <a:lvl7pPr marL="2971800" indent="-228600" defTabSz="995363" eaLnBrk="0" fontAlgn="base" hangingPunct="0">
              <a:spcBef>
                <a:spcPct val="0"/>
              </a:spcBef>
              <a:spcAft>
                <a:spcPct val="0"/>
              </a:spcAft>
              <a:defRPr sz="2100">
                <a:solidFill>
                  <a:schemeClr val="tx1"/>
                </a:solidFill>
                <a:latin typeface="Arial" charset="0"/>
                <a:cs typeface="Arial" charset="0"/>
              </a:defRPr>
            </a:lvl7pPr>
            <a:lvl8pPr marL="3429000" indent="-228600" defTabSz="995363" eaLnBrk="0" fontAlgn="base" hangingPunct="0">
              <a:spcBef>
                <a:spcPct val="0"/>
              </a:spcBef>
              <a:spcAft>
                <a:spcPct val="0"/>
              </a:spcAft>
              <a:defRPr sz="2100">
                <a:solidFill>
                  <a:schemeClr val="tx1"/>
                </a:solidFill>
                <a:latin typeface="Arial" charset="0"/>
                <a:cs typeface="Arial" charset="0"/>
              </a:defRPr>
            </a:lvl8pPr>
            <a:lvl9pPr marL="3886200" indent="-228600" defTabSz="995363" eaLnBrk="0" fontAlgn="base" hangingPunct="0">
              <a:spcBef>
                <a:spcPct val="0"/>
              </a:spcBef>
              <a:spcAft>
                <a:spcPct val="0"/>
              </a:spcAft>
              <a:defRPr sz="2100">
                <a:solidFill>
                  <a:schemeClr val="tx1"/>
                </a:solidFill>
                <a:latin typeface="Arial" charset="0"/>
                <a:cs typeface="Arial" charset="0"/>
              </a:defRPr>
            </a:lvl9pPr>
          </a:lstStyle>
          <a:p>
            <a:pPr algn="ctr" eaLnBrk="1" hangingPunct="1">
              <a:defRPr/>
            </a:pPr>
            <a:r>
              <a:rPr lang="en-US" altLang="en-US" sz="1400" dirty="0"/>
              <a:t>Protect </a:t>
            </a:r>
          </a:p>
          <a:p>
            <a:pPr algn="ctr" eaLnBrk="1" hangingPunct="1">
              <a:defRPr/>
            </a:pPr>
            <a:r>
              <a:rPr lang="en-US" altLang="en-US" sz="1400" dirty="0"/>
              <a:t>Animal Life</a:t>
            </a:r>
          </a:p>
        </p:txBody>
      </p:sp>
      <p:sp>
        <p:nvSpPr>
          <p:cNvPr id="7175" name="AutoShape 10"/>
          <p:cNvSpPr>
            <a:spLocks noChangeArrowheads="1"/>
          </p:cNvSpPr>
          <p:nvPr/>
        </p:nvSpPr>
        <p:spPr bwMode="auto">
          <a:xfrm>
            <a:off x="5679708" y="6119358"/>
            <a:ext cx="1137570" cy="509706"/>
          </a:xfrm>
          <a:prstGeom prst="roundRect">
            <a:avLst>
              <a:gd name="adj" fmla="val 16667"/>
            </a:avLst>
          </a:prstGeom>
          <a:solidFill>
            <a:schemeClr val="accent2">
              <a:lumMod val="20000"/>
              <a:lumOff val="80000"/>
            </a:schemeClr>
          </a:solidFill>
          <a:ln w="9525">
            <a:solidFill>
              <a:srgbClr val="FF0000"/>
            </a:solidFill>
            <a:round/>
            <a:headEnd/>
            <a:tailEnd/>
          </a:ln>
        </p:spPr>
        <p:txBody>
          <a:bodyPr wrap="none" lIns="86883" tIns="43452" rIns="86883" bIns="43452" anchor="ctr"/>
          <a:lstStyle>
            <a:lvl1pPr defTabSz="995363" eaLnBrk="0" hangingPunct="0">
              <a:defRPr sz="2100">
                <a:solidFill>
                  <a:schemeClr val="tx1"/>
                </a:solidFill>
                <a:latin typeface="Arial" charset="0"/>
                <a:cs typeface="Arial" charset="0"/>
              </a:defRPr>
            </a:lvl1pPr>
            <a:lvl2pPr marL="742950" indent="-285750" defTabSz="995363" eaLnBrk="0" hangingPunct="0">
              <a:defRPr sz="2100">
                <a:solidFill>
                  <a:schemeClr val="tx1"/>
                </a:solidFill>
                <a:latin typeface="Arial" charset="0"/>
                <a:cs typeface="Arial" charset="0"/>
              </a:defRPr>
            </a:lvl2pPr>
            <a:lvl3pPr marL="1143000" indent="-228600" defTabSz="995363" eaLnBrk="0" hangingPunct="0">
              <a:defRPr sz="2100">
                <a:solidFill>
                  <a:schemeClr val="tx1"/>
                </a:solidFill>
                <a:latin typeface="Arial" charset="0"/>
                <a:cs typeface="Arial" charset="0"/>
              </a:defRPr>
            </a:lvl3pPr>
            <a:lvl4pPr marL="1600200" indent="-228600" defTabSz="995363" eaLnBrk="0" hangingPunct="0">
              <a:defRPr sz="2100">
                <a:solidFill>
                  <a:schemeClr val="tx1"/>
                </a:solidFill>
                <a:latin typeface="Arial" charset="0"/>
                <a:cs typeface="Arial" charset="0"/>
              </a:defRPr>
            </a:lvl4pPr>
            <a:lvl5pPr marL="2057400" indent="-228600" defTabSz="995363" eaLnBrk="0" hangingPunct="0">
              <a:defRPr sz="2100">
                <a:solidFill>
                  <a:schemeClr val="tx1"/>
                </a:solidFill>
                <a:latin typeface="Arial" charset="0"/>
                <a:cs typeface="Arial" charset="0"/>
              </a:defRPr>
            </a:lvl5pPr>
            <a:lvl6pPr marL="2514600" indent="-228600" defTabSz="995363" eaLnBrk="0" fontAlgn="base" hangingPunct="0">
              <a:spcBef>
                <a:spcPct val="0"/>
              </a:spcBef>
              <a:spcAft>
                <a:spcPct val="0"/>
              </a:spcAft>
              <a:defRPr sz="2100">
                <a:solidFill>
                  <a:schemeClr val="tx1"/>
                </a:solidFill>
                <a:latin typeface="Arial" charset="0"/>
                <a:cs typeface="Arial" charset="0"/>
              </a:defRPr>
            </a:lvl6pPr>
            <a:lvl7pPr marL="2971800" indent="-228600" defTabSz="995363" eaLnBrk="0" fontAlgn="base" hangingPunct="0">
              <a:spcBef>
                <a:spcPct val="0"/>
              </a:spcBef>
              <a:spcAft>
                <a:spcPct val="0"/>
              </a:spcAft>
              <a:defRPr sz="2100">
                <a:solidFill>
                  <a:schemeClr val="tx1"/>
                </a:solidFill>
                <a:latin typeface="Arial" charset="0"/>
                <a:cs typeface="Arial" charset="0"/>
              </a:defRPr>
            </a:lvl7pPr>
            <a:lvl8pPr marL="3429000" indent="-228600" defTabSz="995363" eaLnBrk="0" fontAlgn="base" hangingPunct="0">
              <a:spcBef>
                <a:spcPct val="0"/>
              </a:spcBef>
              <a:spcAft>
                <a:spcPct val="0"/>
              </a:spcAft>
              <a:defRPr sz="2100">
                <a:solidFill>
                  <a:schemeClr val="tx1"/>
                </a:solidFill>
                <a:latin typeface="Arial" charset="0"/>
                <a:cs typeface="Arial" charset="0"/>
              </a:defRPr>
            </a:lvl8pPr>
            <a:lvl9pPr marL="3886200" indent="-228600" defTabSz="995363" eaLnBrk="0" fontAlgn="base" hangingPunct="0">
              <a:spcBef>
                <a:spcPct val="0"/>
              </a:spcBef>
              <a:spcAft>
                <a:spcPct val="0"/>
              </a:spcAft>
              <a:defRPr sz="2100">
                <a:solidFill>
                  <a:schemeClr val="tx1"/>
                </a:solidFill>
                <a:latin typeface="Arial" charset="0"/>
                <a:cs typeface="Arial" charset="0"/>
              </a:defRPr>
            </a:lvl9pPr>
          </a:lstStyle>
          <a:p>
            <a:pPr algn="ctr" eaLnBrk="1" hangingPunct="1">
              <a:defRPr/>
            </a:pPr>
            <a:r>
              <a:rPr lang="en-US" altLang="en-US" sz="1300" dirty="0"/>
              <a:t>Protect</a:t>
            </a:r>
          </a:p>
          <a:p>
            <a:pPr algn="ctr" eaLnBrk="1" hangingPunct="1">
              <a:defRPr/>
            </a:pPr>
            <a:r>
              <a:rPr lang="en-US" altLang="en-US" sz="1300" dirty="0"/>
              <a:t>Plant Life</a:t>
            </a:r>
            <a:endParaRPr lang="en-US" altLang="en-US" sz="2300" dirty="0"/>
          </a:p>
        </p:txBody>
      </p:sp>
      <p:sp>
        <p:nvSpPr>
          <p:cNvPr id="7176" name="AutoShape 11"/>
          <p:cNvSpPr>
            <a:spLocks noChangeArrowheads="1"/>
          </p:cNvSpPr>
          <p:nvPr/>
        </p:nvSpPr>
        <p:spPr bwMode="auto">
          <a:xfrm>
            <a:off x="7003275" y="6119358"/>
            <a:ext cx="1263815" cy="509706"/>
          </a:xfrm>
          <a:prstGeom prst="roundRect">
            <a:avLst>
              <a:gd name="adj" fmla="val 16667"/>
            </a:avLst>
          </a:prstGeom>
          <a:solidFill>
            <a:schemeClr val="accent2">
              <a:lumMod val="20000"/>
              <a:lumOff val="80000"/>
            </a:schemeClr>
          </a:solidFill>
          <a:ln w="9525">
            <a:solidFill>
              <a:srgbClr val="FF0000"/>
            </a:solidFill>
            <a:round/>
            <a:headEnd/>
            <a:tailEnd/>
          </a:ln>
        </p:spPr>
        <p:txBody>
          <a:bodyPr wrap="none" lIns="86883" tIns="43452" rIns="86883" bIns="43452" anchor="ctr"/>
          <a:lstStyle>
            <a:lvl1pPr defTabSz="995363" eaLnBrk="0" hangingPunct="0">
              <a:defRPr sz="2100">
                <a:solidFill>
                  <a:schemeClr val="tx1"/>
                </a:solidFill>
                <a:latin typeface="Arial" charset="0"/>
                <a:cs typeface="Arial" charset="0"/>
              </a:defRPr>
            </a:lvl1pPr>
            <a:lvl2pPr marL="742950" indent="-285750" defTabSz="995363" eaLnBrk="0" hangingPunct="0">
              <a:defRPr sz="2100">
                <a:solidFill>
                  <a:schemeClr val="tx1"/>
                </a:solidFill>
                <a:latin typeface="Arial" charset="0"/>
                <a:cs typeface="Arial" charset="0"/>
              </a:defRPr>
            </a:lvl2pPr>
            <a:lvl3pPr marL="1143000" indent="-228600" defTabSz="995363" eaLnBrk="0" hangingPunct="0">
              <a:defRPr sz="2100">
                <a:solidFill>
                  <a:schemeClr val="tx1"/>
                </a:solidFill>
                <a:latin typeface="Arial" charset="0"/>
                <a:cs typeface="Arial" charset="0"/>
              </a:defRPr>
            </a:lvl3pPr>
            <a:lvl4pPr marL="1600200" indent="-228600" defTabSz="995363" eaLnBrk="0" hangingPunct="0">
              <a:defRPr sz="2100">
                <a:solidFill>
                  <a:schemeClr val="tx1"/>
                </a:solidFill>
                <a:latin typeface="Arial" charset="0"/>
                <a:cs typeface="Arial" charset="0"/>
              </a:defRPr>
            </a:lvl4pPr>
            <a:lvl5pPr marL="2057400" indent="-228600" defTabSz="995363" eaLnBrk="0" hangingPunct="0">
              <a:defRPr sz="2100">
                <a:solidFill>
                  <a:schemeClr val="tx1"/>
                </a:solidFill>
                <a:latin typeface="Arial" charset="0"/>
                <a:cs typeface="Arial" charset="0"/>
              </a:defRPr>
            </a:lvl5pPr>
            <a:lvl6pPr marL="2514600" indent="-228600" defTabSz="995363" eaLnBrk="0" fontAlgn="base" hangingPunct="0">
              <a:spcBef>
                <a:spcPct val="0"/>
              </a:spcBef>
              <a:spcAft>
                <a:spcPct val="0"/>
              </a:spcAft>
              <a:defRPr sz="2100">
                <a:solidFill>
                  <a:schemeClr val="tx1"/>
                </a:solidFill>
                <a:latin typeface="Arial" charset="0"/>
                <a:cs typeface="Arial" charset="0"/>
              </a:defRPr>
            </a:lvl6pPr>
            <a:lvl7pPr marL="2971800" indent="-228600" defTabSz="995363" eaLnBrk="0" fontAlgn="base" hangingPunct="0">
              <a:spcBef>
                <a:spcPct val="0"/>
              </a:spcBef>
              <a:spcAft>
                <a:spcPct val="0"/>
              </a:spcAft>
              <a:defRPr sz="2100">
                <a:solidFill>
                  <a:schemeClr val="tx1"/>
                </a:solidFill>
                <a:latin typeface="Arial" charset="0"/>
                <a:cs typeface="Arial" charset="0"/>
              </a:defRPr>
            </a:lvl7pPr>
            <a:lvl8pPr marL="3429000" indent="-228600" defTabSz="995363" eaLnBrk="0" fontAlgn="base" hangingPunct="0">
              <a:spcBef>
                <a:spcPct val="0"/>
              </a:spcBef>
              <a:spcAft>
                <a:spcPct val="0"/>
              </a:spcAft>
              <a:defRPr sz="2100">
                <a:solidFill>
                  <a:schemeClr val="tx1"/>
                </a:solidFill>
                <a:latin typeface="Arial" charset="0"/>
                <a:cs typeface="Arial" charset="0"/>
              </a:defRPr>
            </a:lvl8pPr>
            <a:lvl9pPr marL="3886200" indent="-228600" defTabSz="995363" eaLnBrk="0" fontAlgn="base" hangingPunct="0">
              <a:spcBef>
                <a:spcPct val="0"/>
              </a:spcBef>
              <a:spcAft>
                <a:spcPct val="0"/>
              </a:spcAft>
              <a:defRPr sz="2100">
                <a:solidFill>
                  <a:schemeClr val="tx1"/>
                </a:solidFill>
                <a:latin typeface="Arial" charset="0"/>
                <a:cs typeface="Arial" charset="0"/>
              </a:defRPr>
            </a:lvl9pPr>
          </a:lstStyle>
          <a:p>
            <a:pPr algn="ctr" eaLnBrk="1" hangingPunct="1">
              <a:defRPr/>
            </a:pPr>
            <a:r>
              <a:rPr lang="en-US" altLang="en-US" sz="1300" dirty="0"/>
              <a:t>Protect</a:t>
            </a:r>
          </a:p>
          <a:p>
            <a:pPr algn="ctr" eaLnBrk="1" hangingPunct="1">
              <a:defRPr/>
            </a:pPr>
            <a:r>
              <a:rPr lang="en-US" altLang="en-US" sz="1300" dirty="0"/>
              <a:t>Our  Country</a:t>
            </a:r>
            <a:endParaRPr lang="en-US" altLang="en-US" sz="2300" dirty="0"/>
          </a:p>
        </p:txBody>
      </p:sp>
      <p:sp>
        <p:nvSpPr>
          <p:cNvPr id="9224" name="Line 12"/>
          <p:cNvSpPr>
            <a:spLocks noChangeShapeType="1"/>
          </p:cNvSpPr>
          <p:nvPr/>
        </p:nvSpPr>
        <p:spPr bwMode="auto">
          <a:xfrm>
            <a:off x="939378" y="1796931"/>
            <a:ext cx="591047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79811" tIns="39906" rIns="79811" bIns="39906" anchor="ctr"/>
          <a:lstStyle/>
          <a:p>
            <a:endParaRPr lang="en-US" dirty="0"/>
          </a:p>
        </p:txBody>
      </p:sp>
      <p:sp>
        <p:nvSpPr>
          <p:cNvPr id="7178" name="AutoShape 16"/>
          <p:cNvSpPr>
            <a:spLocks noChangeArrowheads="1"/>
          </p:cNvSpPr>
          <p:nvPr/>
        </p:nvSpPr>
        <p:spPr bwMode="auto">
          <a:xfrm>
            <a:off x="2786936" y="2840822"/>
            <a:ext cx="2462473" cy="1828608"/>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lIns="86883" tIns="43452" rIns="86883" bIns="43452" anchor="ctr"/>
          <a:lstStyle>
            <a:lvl1pPr defTabSz="995363" eaLnBrk="0" hangingPunct="0">
              <a:defRPr sz="2100">
                <a:solidFill>
                  <a:schemeClr val="tx1"/>
                </a:solidFill>
                <a:latin typeface="Arial" charset="0"/>
                <a:cs typeface="Arial" charset="0"/>
              </a:defRPr>
            </a:lvl1pPr>
            <a:lvl2pPr marL="742950" indent="-285750" defTabSz="995363" eaLnBrk="0" hangingPunct="0">
              <a:defRPr sz="2100">
                <a:solidFill>
                  <a:schemeClr val="tx1"/>
                </a:solidFill>
                <a:latin typeface="Arial" charset="0"/>
                <a:cs typeface="Arial" charset="0"/>
              </a:defRPr>
            </a:lvl2pPr>
            <a:lvl3pPr marL="1143000" indent="-228600" defTabSz="995363" eaLnBrk="0" hangingPunct="0">
              <a:defRPr sz="2100">
                <a:solidFill>
                  <a:schemeClr val="tx1"/>
                </a:solidFill>
                <a:latin typeface="Arial" charset="0"/>
                <a:cs typeface="Arial" charset="0"/>
              </a:defRPr>
            </a:lvl3pPr>
            <a:lvl4pPr marL="1600200" indent="-228600" defTabSz="995363" eaLnBrk="0" hangingPunct="0">
              <a:defRPr sz="2100">
                <a:solidFill>
                  <a:schemeClr val="tx1"/>
                </a:solidFill>
                <a:latin typeface="Arial" charset="0"/>
                <a:cs typeface="Arial" charset="0"/>
              </a:defRPr>
            </a:lvl4pPr>
            <a:lvl5pPr marL="2057400" indent="-228600" defTabSz="995363" eaLnBrk="0" hangingPunct="0">
              <a:defRPr sz="2100">
                <a:solidFill>
                  <a:schemeClr val="tx1"/>
                </a:solidFill>
                <a:latin typeface="Arial" charset="0"/>
                <a:cs typeface="Arial" charset="0"/>
              </a:defRPr>
            </a:lvl5pPr>
            <a:lvl6pPr marL="2514600" indent="-228600" defTabSz="995363" eaLnBrk="0" fontAlgn="base" hangingPunct="0">
              <a:spcBef>
                <a:spcPct val="0"/>
              </a:spcBef>
              <a:spcAft>
                <a:spcPct val="0"/>
              </a:spcAft>
              <a:defRPr sz="2100">
                <a:solidFill>
                  <a:schemeClr val="tx1"/>
                </a:solidFill>
                <a:latin typeface="Arial" charset="0"/>
                <a:cs typeface="Arial" charset="0"/>
              </a:defRPr>
            </a:lvl6pPr>
            <a:lvl7pPr marL="2971800" indent="-228600" defTabSz="995363" eaLnBrk="0" fontAlgn="base" hangingPunct="0">
              <a:spcBef>
                <a:spcPct val="0"/>
              </a:spcBef>
              <a:spcAft>
                <a:spcPct val="0"/>
              </a:spcAft>
              <a:defRPr sz="2100">
                <a:solidFill>
                  <a:schemeClr val="tx1"/>
                </a:solidFill>
                <a:latin typeface="Arial" charset="0"/>
                <a:cs typeface="Arial" charset="0"/>
              </a:defRPr>
            </a:lvl7pPr>
            <a:lvl8pPr marL="3429000" indent="-228600" defTabSz="995363" eaLnBrk="0" fontAlgn="base" hangingPunct="0">
              <a:spcBef>
                <a:spcPct val="0"/>
              </a:spcBef>
              <a:spcAft>
                <a:spcPct val="0"/>
              </a:spcAft>
              <a:defRPr sz="2100">
                <a:solidFill>
                  <a:schemeClr val="tx1"/>
                </a:solidFill>
                <a:latin typeface="Arial" charset="0"/>
                <a:cs typeface="Arial" charset="0"/>
              </a:defRPr>
            </a:lvl8pPr>
            <a:lvl9pPr marL="3886200" indent="-228600" defTabSz="995363" eaLnBrk="0" fontAlgn="base" hangingPunct="0">
              <a:spcBef>
                <a:spcPct val="0"/>
              </a:spcBef>
              <a:spcAft>
                <a:spcPct val="0"/>
              </a:spcAft>
              <a:defRPr sz="2100">
                <a:solidFill>
                  <a:schemeClr val="tx1"/>
                </a:solidFill>
                <a:latin typeface="Arial" charset="0"/>
                <a:cs typeface="Arial" charset="0"/>
              </a:defRPr>
            </a:lvl9pPr>
          </a:lstStyle>
          <a:p>
            <a:pPr algn="ctr" eaLnBrk="1" hangingPunct="1">
              <a:defRPr/>
            </a:pPr>
            <a:endParaRPr lang="en-US" altLang="en-US" sz="1100" dirty="0"/>
          </a:p>
          <a:p>
            <a:pPr algn="ctr" eaLnBrk="1" hangingPunct="1">
              <a:defRPr/>
            </a:pPr>
            <a:endParaRPr lang="en-US" altLang="en-US" sz="1100" b="1" u="sng" dirty="0"/>
          </a:p>
          <a:p>
            <a:pPr algn="ctr" eaLnBrk="1" hangingPunct="1">
              <a:defRPr/>
            </a:pPr>
            <a:r>
              <a:rPr lang="en-US" altLang="en-US" sz="1100" b="1" u="sng" dirty="0"/>
              <a:t/>
            </a:r>
            <a:br>
              <a:rPr lang="en-US" altLang="en-US" sz="1100" b="1" u="sng" dirty="0"/>
            </a:br>
            <a:endParaRPr lang="en-US" altLang="en-US" sz="1100" b="1" u="sng" dirty="0"/>
          </a:p>
          <a:p>
            <a:pPr algn="ctr" eaLnBrk="1" hangingPunct="1">
              <a:defRPr/>
            </a:pPr>
            <a:endParaRPr lang="en-US" altLang="en-US" sz="1100" b="1" u="sng" dirty="0"/>
          </a:p>
          <a:p>
            <a:pPr algn="ctr" eaLnBrk="1" hangingPunct="1">
              <a:defRPr/>
            </a:pPr>
            <a:r>
              <a:rPr lang="en-US" altLang="en-US" sz="1200" b="1" u="sng" dirty="0"/>
              <a:t>Covers the following </a:t>
            </a:r>
          </a:p>
          <a:p>
            <a:pPr algn="ctr" eaLnBrk="1" hangingPunct="1">
              <a:buFont typeface="Arial" charset="0"/>
              <a:buChar char="•"/>
              <a:defRPr/>
            </a:pPr>
            <a:r>
              <a:rPr lang="en-US" altLang="en-US" sz="1200" dirty="0"/>
              <a:t> Additives </a:t>
            </a:r>
          </a:p>
          <a:p>
            <a:pPr algn="ctr" eaLnBrk="1" hangingPunct="1">
              <a:buFont typeface="Arial" charset="0"/>
              <a:buChar char="•"/>
              <a:defRPr/>
            </a:pPr>
            <a:r>
              <a:rPr lang="en-US" altLang="en-US" sz="1200" dirty="0"/>
              <a:t> Contaminants </a:t>
            </a:r>
          </a:p>
          <a:p>
            <a:pPr algn="ctr" eaLnBrk="1" hangingPunct="1">
              <a:buFont typeface="Arial" charset="0"/>
              <a:buChar char="•"/>
              <a:defRPr/>
            </a:pPr>
            <a:r>
              <a:rPr lang="en-US" altLang="en-US" sz="1200" dirty="0"/>
              <a:t> Toxins </a:t>
            </a:r>
          </a:p>
          <a:p>
            <a:pPr algn="ctr" eaLnBrk="1" hangingPunct="1">
              <a:buFont typeface="Arial" charset="0"/>
              <a:buChar char="•"/>
              <a:defRPr/>
            </a:pPr>
            <a:r>
              <a:rPr lang="en-US" altLang="en-US" sz="1200" dirty="0"/>
              <a:t> Foodborne diseases</a:t>
            </a:r>
          </a:p>
          <a:p>
            <a:pPr algn="ctr" eaLnBrk="1" hangingPunct="1">
              <a:buFont typeface="Arial" charset="0"/>
              <a:buChar char="•"/>
              <a:defRPr/>
            </a:pPr>
            <a:r>
              <a:rPr lang="en-US" altLang="en-US" sz="1200" dirty="0"/>
              <a:t> Labelling, packaging, grading</a:t>
            </a:r>
          </a:p>
          <a:p>
            <a:pPr algn="ctr" eaLnBrk="1" hangingPunct="1">
              <a:buFont typeface="Arial" charset="0"/>
              <a:buChar char="•"/>
              <a:defRPr/>
            </a:pPr>
            <a:r>
              <a:rPr lang="en-US" altLang="en-US" sz="1200" dirty="0"/>
              <a:t> Market access standards </a:t>
            </a:r>
          </a:p>
          <a:p>
            <a:pPr algn="ctr" eaLnBrk="1" hangingPunct="1">
              <a:buFont typeface="Arial" charset="0"/>
              <a:buChar char="•"/>
              <a:defRPr/>
            </a:pPr>
            <a:r>
              <a:rPr lang="en-US" altLang="en-US" sz="1200" dirty="0"/>
              <a:t>Food safety and quality, certification </a:t>
            </a:r>
          </a:p>
          <a:p>
            <a:pPr algn="ctr" eaLnBrk="1" hangingPunct="1">
              <a:buFont typeface="Arial" charset="0"/>
              <a:buChar char="•"/>
              <a:defRPr/>
            </a:pPr>
            <a:r>
              <a:rPr lang="en-US" altLang="en-US" sz="1200" dirty="0"/>
              <a:t>Safe use of agrochemicals </a:t>
            </a:r>
          </a:p>
          <a:p>
            <a:pPr algn="ctr" eaLnBrk="1" hangingPunct="1">
              <a:buFont typeface="Arial" charset="0"/>
              <a:buChar char="•"/>
              <a:defRPr/>
            </a:pPr>
            <a:r>
              <a:rPr lang="en-US" altLang="en-US" sz="1100" dirty="0"/>
              <a:t>  </a:t>
            </a:r>
          </a:p>
          <a:p>
            <a:pPr algn="ctr" eaLnBrk="1" hangingPunct="1">
              <a:buFont typeface="Arial" charset="0"/>
              <a:buChar char="•"/>
              <a:defRPr/>
            </a:pPr>
            <a:endParaRPr lang="en-US" altLang="en-US" sz="1100" dirty="0"/>
          </a:p>
          <a:p>
            <a:pPr algn="ctr" eaLnBrk="1" hangingPunct="1">
              <a:defRPr/>
            </a:pPr>
            <a:endParaRPr lang="en-US" altLang="en-US" sz="1100" dirty="0"/>
          </a:p>
          <a:p>
            <a:pPr algn="ctr" eaLnBrk="1" hangingPunct="1">
              <a:defRPr/>
            </a:pPr>
            <a:endParaRPr lang="en-US" altLang="en-US" sz="2300" dirty="0"/>
          </a:p>
        </p:txBody>
      </p:sp>
      <p:sp>
        <p:nvSpPr>
          <p:cNvPr id="7179" name="AutoShape 18"/>
          <p:cNvSpPr>
            <a:spLocks noChangeArrowheads="1"/>
          </p:cNvSpPr>
          <p:nvPr/>
        </p:nvSpPr>
        <p:spPr bwMode="auto">
          <a:xfrm>
            <a:off x="199550" y="2840825"/>
            <a:ext cx="2279212" cy="1893401"/>
          </a:xfrm>
          <a:prstGeom prst="roundRect">
            <a:avLst>
              <a:gd name="adj" fmla="val 16667"/>
            </a:avLst>
          </a:prstGeom>
          <a:solidFill>
            <a:schemeClr val="bg1"/>
          </a:solidFill>
          <a:ln>
            <a:headEnd/>
            <a:tailEnd/>
          </a:ln>
        </p:spPr>
        <p:style>
          <a:lnRef idx="1">
            <a:schemeClr val="accent3"/>
          </a:lnRef>
          <a:fillRef idx="2">
            <a:schemeClr val="accent3"/>
          </a:fillRef>
          <a:effectRef idx="1">
            <a:schemeClr val="accent3"/>
          </a:effectRef>
          <a:fontRef idx="minor">
            <a:schemeClr val="dk1"/>
          </a:fontRef>
        </p:style>
        <p:txBody>
          <a:bodyPr wrap="none" lIns="86883" tIns="43452" rIns="86883" bIns="43452" anchor="ctr"/>
          <a:lstStyle>
            <a:lvl1pPr defTabSz="995363" eaLnBrk="0" hangingPunct="0">
              <a:defRPr sz="2100">
                <a:solidFill>
                  <a:schemeClr val="tx1"/>
                </a:solidFill>
                <a:latin typeface="Arial" charset="0"/>
                <a:cs typeface="Arial" charset="0"/>
              </a:defRPr>
            </a:lvl1pPr>
            <a:lvl2pPr marL="742950" indent="-285750" defTabSz="995363" eaLnBrk="0" hangingPunct="0">
              <a:defRPr sz="2100">
                <a:solidFill>
                  <a:schemeClr val="tx1"/>
                </a:solidFill>
                <a:latin typeface="Arial" charset="0"/>
                <a:cs typeface="Arial" charset="0"/>
              </a:defRPr>
            </a:lvl2pPr>
            <a:lvl3pPr marL="1143000" indent="-228600" defTabSz="995363" eaLnBrk="0" hangingPunct="0">
              <a:defRPr sz="2100">
                <a:solidFill>
                  <a:schemeClr val="tx1"/>
                </a:solidFill>
                <a:latin typeface="Arial" charset="0"/>
                <a:cs typeface="Arial" charset="0"/>
              </a:defRPr>
            </a:lvl3pPr>
            <a:lvl4pPr marL="1600200" indent="-228600" defTabSz="995363" eaLnBrk="0" hangingPunct="0">
              <a:defRPr sz="2100">
                <a:solidFill>
                  <a:schemeClr val="tx1"/>
                </a:solidFill>
                <a:latin typeface="Arial" charset="0"/>
                <a:cs typeface="Arial" charset="0"/>
              </a:defRPr>
            </a:lvl4pPr>
            <a:lvl5pPr marL="2057400" indent="-228600" defTabSz="995363" eaLnBrk="0" hangingPunct="0">
              <a:defRPr sz="2100">
                <a:solidFill>
                  <a:schemeClr val="tx1"/>
                </a:solidFill>
                <a:latin typeface="Arial" charset="0"/>
                <a:cs typeface="Arial" charset="0"/>
              </a:defRPr>
            </a:lvl5pPr>
            <a:lvl6pPr marL="2514600" indent="-228600" defTabSz="995363" eaLnBrk="0" fontAlgn="base" hangingPunct="0">
              <a:spcBef>
                <a:spcPct val="0"/>
              </a:spcBef>
              <a:spcAft>
                <a:spcPct val="0"/>
              </a:spcAft>
              <a:defRPr sz="2100">
                <a:solidFill>
                  <a:schemeClr val="tx1"/>
                </a:solidFill>
                <a:latin typeface="Arial" charset="0"/>
                <a:cs typeface="Arial" charset="0"/>
              </a:defRPr>
            </a:lvl6pPr>
            <a:lvl7pPr marL="2971800" indent="-228600" defTabSz="995363" eaLnBrk="0" fontAlgn="base" hangingPunct="0">
              <a:spcBef>
                <a:spcPct val="0"/>
              </a:spcBef>
              <a:spcAft>
                <a:spcPct val="0"/>
              </a:spcAft>
              <a:defRPr sz="2100">
                <a:solidFill>
                  <a:schemeClr val="tx1"/>
                </a:solidFill>
                <a:latin typeface="Arial" charset="0"/>
                <a:cs typeface="Arial" charset="0"/>
              </a:defRPr>
            </a:lvl7pPr>
            <a:lvl8pPr marL="3429000" indent="-228600" defTabSz="995363" eaLnBrk="0" fontAlgn="base" hangingPunct="0">
              <a:spcBef>
                <a:spcPct val="0"/>
              </a:spcBef>
              <a:spcAft>
                <a:spcPct val="0"/>
              </a:spcAft>
              <a:defRPr sz="2100">
                <a:solidFill>
                  <a:schemeClr val="tx1"/>
                </a:solidFill>
                <a:latin typeface="Arial" charset="0"/>
                <a:cs typeface="Arial" charset="0"/>
              </a:defRPr>
            </a:lvl8pPr>
            <a:lvl9pPr marL="3886200" indent="-228600" defTabSz="995363" eaLnBrk="0" fontAlgn="base" hangingPunct="0">
              <a:spcBef>
                <a:spcPct val="0"/>
              </a:spcBef>
              <a:spcAft>
                <a:spcPct val="0"/>
              </a:spcAft>
              <a:defRPr sz="2100">
                <a:solidFill>
                  <a:schemeClr val="tx1"/>
                </a:solidFill>
                <a:latin typeface="Arial" charset="0"/>
                <a:cs typeface="Arial" charset="0"/>
              </a:defRPr>
            </a:lvl9pPr>
          </a:lstStyle>
          <a:p>
            <a:pPr algn="ctr" eaLnBrk="1" hangingPunct="1">
              <a:defRPr/>
            </a:pPr>
            <a:r>
              <a:rPr lang="en-US" altLang="en-US" sz="1200" b="1" u="sng" dirty="0"/>
              <a:t>Covers the following </a:t>
            </a:r>
          </a:p>
          <a:p>
            <a:pPr algn="ctr" eaLnBrk="1" hangingPunct="1">
              <a:buFont typeface="Arial" charset="0"/>
              <a:buChar char="•"/>
              <a:defRPr/>
            </a:pPr>
            <a:r>
              <a:rPr lang="en-US" altLang="en-US" sz="1200" dirty="0"/>
              <a:t> Exotic pest/s/diseases of plants</a:t>
            </a:r>
          </a:p>
          <a:p>
            <a:pPr algn="ctr" eaLnBrk="1" hangingPunct="1">
              <a:buFont typeface="Arial" charset="0"/>
              <a:buChar char="•"/>
              <a:defRPr/>
            </a:pPr>
            <a:r>
              <a:rPr lang="en-US" altLang="en-US" sz="1200" dirty="0"/>
              <a:t> Phytosanitary market access </a:t>
            </a:r>
          </a:p>
          <a:p>
            <a:pPr algn="ctr" eaLnBrk="1" hangingPunct="1">
              <a:defRPr/>
            </a:pPr>
            <a:r>
              <a:rPr lang="en-US" altLang="en-US" sz="1200" dirty="0"/>
              <a:t>   requirements</a:t>
            </a:r>
          </a:p>
          <a:p>
            <a:pPr algn="ctr" eaLnBrk="1" hangingPunct="1">
              <a:buFont typeface="Arial" charset="0"/>
              <a:buChar char="•"/>
              <a:defRPr/>
            </a:pPr>
            <a:r>
              <a:rPr lang="en-US" altLang="en-US" sz="1200" dirty="0"/>
              <a:t> Import and export control of </a:t>
            </a:r>
          </a:p>
          <a:p>
            <a:pPr algn="ctr" eaLnBrk="1" hangingPunct="1">
              <a:defRPr/>
            </a:pPr>
            <a:r>
              <a:rPr lang="en-US" altLang="en-US" sz="1200" dirty="0"/>
              <a:t>plants and plants products &amp; </a:t>
            </a:r>
          </a:p>
          <a:p>
            <a:pPr algn="ctr" eaLnBrk="1" hangingPunct="1">
              <a:buFont typeface="Arial" charset="0"/>
              <a:buChar char="•"/>
              <a:defRPr/>
            </a:pPr>
            <a:r>
              <a:rPr lang="en-US" altLang="en-US" sz="1200" dirty="0"/>
              <a:t> Management of  import export </a:t>
            </a:r>
          </a:p>
          <a:p>
            <a:pPr algn="ctr" eaLnBrk="1" hangingPunct="1">
              <a:defRPr/>
            </a:pPr>
            <a:r>
              <a:rPr lang="en-US" altLang="en-US" sz="1200" dirty="0"/>
              <a:t>   programmes </a:t>
            </a:r>
          </a:p>
          <a:p>
            <a:pPr algn="ctr" eaLnBrk="1" hangingPunct="1">
              <a:defRPr/>
            </a:pPr>
            <a:endParaRPr lang="en-US" altLang="en-US" sz="900" dirty="0"/>
          </a:p>
          <a:p>
            <a:pPr algn="ctr" eaLnBrk="1" hangingPunct="1">
              <a:defRPr/>
            </a:pPr>
            <a:r>
              <a:rPr lang="en-US" altLang="en-US" sz="900" dirty="0"/>
              <a:t> </a:t>
            </a:r>
          </a:p>
        </p:txBody>
      </p:sp>
      <p:sp>
        <p:nvSpPr>
          <p:cNvPr id="7180" name="AutoShape 19"/>
          <p:cNvSpPr>
            <a:spLocks noChangeArrowheads="1"/>
          </p:cNvSpPr>
          <p:nvPr/>
        </p:nvSpPr>
        <p:spPr bwMode="auto">
          <a:xfrm>
            <a:off x="5434002" y="2840824"/>
            <a:ext cx="2833065" cy="1699022"/>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lIns="86883" tIns="43452" rIns="86883" bIns="43452" anchor="ctr"/>
          <a:lstStyle>
            <a:lvl1pPr defTabSz="995363" eaLnBrk="0" hangingPunct="0">
              <a:defRPr sz="2100">
                <a:solidFill>
                  <a:schemeClr val="tx1"/>
                </a:solidFill>
                <a:latin typeface="Arial" charset="0"/>
                <a:cs typeface="Arial" charset="0"/>
              </a:defRPr>
            </a:lvl1pPr>
            <a:lvl2pPr marL="742950" indent="-285750" defTabSz="995363" eaLnBrk="0" hangingPunct="0">
              <a:defRPr sz="2100">
                <a:solidFill>
                  <a:schemeClr val="tx1"/>
                </a:solidFill>
                <a:latin typeface="Arial" charset="0"/>
                <a:cs typeface="Arial" charset="0"/>
              </a:defRPr>
            </a:lvl2pPr>
            <a:lvl3pPr marL="1143000" indent="-228600" defTabSz="995363" eaLnBrk="0" hangingPunct="0">
              <a:defRPr sz="2100">
                <a:solidFill>
                  <a:schemeClr val="tx1"/>
                </a:solidFill>
                <a:latin typeface="Arial" charset="0"/>
                <a:cs typeface="Arial" charset="0"/>
              </a:defRPr>
            </a:lvl3pPr>
            <a:lvl4pPr marL="1600200" indent="-228600" defTabSz="995363" eaLnBrk="0" hangingPunct="0">
              <a:defRPr sz="2100">
                <a:solidFill>
                  <a:schemeClr val="tx1"/>
                </a:solidFill>
                <a:latin typeface="Arial" charset="0"/>
                <a:cs typeface="Arial" charset="0"/>
              </a:defRPr>
            </a:lvl4pPr>
            <a:lvl5pPr marL="2057400" indent="-228600" defTabSz="995363" eaLnBrk="0" hangingPunct="0">
              <a:defRPr sz="2100">
                <a:solidFill>
                  <a:schemeClr val="tx1"/>
                </a:solidFill>
                <a:latin typeface="Arial" charset="0"/>
                <a:cs typeface="Arial" charset="0"/>
              </a:defRPr>
            </a:lvl5pPr>
            <a:lvl6pPr marL="2514600" indent="-228600" defTabSz="995363" eaLnBrk="0" fontAlgn="base" hangingPunct="0">
              <a:spcBef>
                <a:spcPct val="0"/>
              </a:spcBef>
              <a:spcAft>
                <a:spcPct val="0"/>
              </a:spcAft>
              <a:defRPr sz="2100">
                <a:solidFill>
                  <a:schemeClr val="tx1"/>
                </a:solidFill>
                <a:latin typeface="Arial" charset="0"/>
                <a:cs typeface="Arial" charset="0"/>
              </a:defRPr>
            </a:lvl6pPr>
            <a:lvl7pPr marL="2971800" indent="-228600" defTabSz="995363" eaLnBrk="0" fontAlgn="base" hangingPunct="0">
              <a:spcBef>
                <a:spcPct val="0"/>
              </a:spcBef>
              <a:spcAft>
                <a:spcPct val="0"/>
              </a:spcAft>
              <a:defRPr sz="2100">
                <a:solidFill>
                  <a:schemeClr val="tx1"/>
                </a:solidFill>
                <a:latin typeface="Arial" charset="0"/>
                <a:cs typeface="Arial" charset="0"/>
              </a:defRPr>
            </a:lvl7pPr>
            <a:lvl8pPr marL="3429000" indent="-228600" defTabSz="995363" eaLnBrk="0" fontAlgn="base" hangingPunct="0">
              <a:spcBef>
                <a:spcPct val="0"/>
              </a:spcBef>
              <a:spcAft>
                <a:spcPct val="0"/>
              </a:spcAft>
              <a:defRPr sz="2100">
                <a:solidFill>
                  <a:schemeClr val="tx1"/>
                </a:solidFill>
                <a:latin typeface="Arial" charset="0"/>
                <a:cs typeface="Arial" charset="0"/>
              </a:defRPr>
            </a:lvl8pPr>
            <a:lvl9pPr marL="3886200" indent="-228600" defTabSz="995363" eaLnBrk="0" fontAlgn="base" hangingPunct="0">
              <a:spcBef>
                <a:spcPct val="0"/>
              </a:spcBef>
              <a:spcAft>
                <a:spcPct val="0"/>
              </a:spcAft>
              <a:defRPr sz="2100">
                <a:solidFill>
                  <a:schemeClr val="tx1"/>
                </a:solidFill>
                <a:latin typeface="Arial" charset="0"/>
                <a:cs typeface="Arial" charset="0"/>
              </a:defRPr>
            </a:lvl9pPr>
          </a:lstStyle>
          <a:p>
            <a:pPr algn="ctr" eaLnBrk="1" hangingPunct="1">
              <a:defRPr/>
            </a:pPr>
            <a:endParaRPr lang="en-US" altLang="en-US" sz="1100" b="1" u="sng" dirty="0"/>
          </a:p>
          <a:p>
            <a:pPr algn="ctr" eaLnBrk="1" hangingPunct="1">
              <a:defRPr/>
            </a:pPr>
            <a:endParaRPr lang="en-US" altLang="en-US" sz="1100" b="1" u="sng" dirty="0"/>
          </a:p>
          <a:p>
            <a:pPr algn="ctr" eaLnBrk="1" hangingPunct="1">
              <a:defRPr/>
            </a:pPr>
            <a:endParaRPr lang="en-US" altLang="en-US" sz="1100" b="1" u="sng" dirty="0"/>
          </a:p>
          <a:p>
            <a:pPr algn="ctr" eaLnBrk="1" hangingPunct="1">
              <a:defRPr/>
            </a:pPr>
            <a:endParaRPr lang="en-US" altLang="en-US" sz="1100" b="1" u="sng" dirty="0"/>
          </a:p>
          <a:p>
            <a:pPr algn="ctr" eaLnBrk="1" hangingPunct="1">
              <a:defRPr/>
            </a:pPr>
            <a:endParaRPr lang="en-US" altLang="en-US" sz="1100" b="1" u="sng" dirty="0"/>
          </a:p>
          <a:p>
            <a:pPr algn="ctr" eaLnBrk="1" hangingPunct="1">
              <a:defRPr/>
            </a:pPr>
            <a:r>
              <a:rPr lang="en-US" altLang="en-US" sz="1200" b="1" u="sng" dirty="0"/>
              <a:t>Covers the following </a:t>
            </a:r>
          </a:p>
          <a:p>
            <a:pPr algn="ctr" eaLnBrk="1" hangingPunct="1">
              <a:buFont typeface="Arial" charset="0"/>
              <a:buChar char="•"/>
              <a:defRPr/>
            </a:pPr>
            <a:r>
              <a:rPr lang="en-US" altLang="en-US" sz="1200" dirty="0"/>
              <a:t> Control of  zoonotic/</a:t>
            </a:r>
          </a:p>
          <a:p>
            <a:pPr algn="ctr" eaLnBrk="1" hangingPunct="1">
              <a:defRPr/>
            </a:pPr>
            <a:r>
              <a:rPr lang="en-US" altLang="en-US" sz="1200" dirty="0"/>
              <a:t>Notifiable/controlled disease</a:t>
            </a:r>
          </a:p>
          <a:p>
            <a:pPr algn="ctr" eaLnBrk="1" hangingPunct="1">
              <a:buFont typeface="Arial" charset="0"/>
              <a:buChar char="•"/>
              <a:defRPr/>
            </a:pPr>
            <a:r>
              <a:rPr lang="en-US" altLang="en-US" sz="1200" dirty="0"/>
              <a:t>  Sanitary market access requirements</a:t>
            </a:r>
          </a:p>
          <a:p>
            <a:pPr algn="ctr" eaLnBrk="1" hangingPunct="1">
              <a:buFont typeface="Arial" charset="0"/>
              <a:buChar char="•"/>
              <a:defRPr/>
            </a:pPr>
            <a:endParaRPr lang="en-US" altLang="en-US" sz="1100" dirty="0"/>
          </a:p>
          <a:p>
            <a:pPr algn="ctr" eaLnBrk="1" hangingPunct="1">
              <a:buFont typeface="Arial" charset="0"/>
              <a:buChar char="•"/>
              <a:defRPr/>
            </a:pPr>
            <a:endParaRPr lang="en-US" altLang="en-US" sz="1100" dirty="0"/>
          </a:p>
          <a:p>
            <a:pPr algn="ctr" eaLnBrk="1" hangingPunct="1">
              <a:defRPr/>
            </a:pPr>
            <a:r>
              <a:rPr lang="en-US" altLang="en-US" sz="1100" dirty="0"/>
              <a:t> </a:t>
            </a:r>
          </a:p>
          <a:p>
            <a:pPr algn="ctr" eaLnBrk="1" hangingPunct="1">
              <a:defRPr/>
            </a:pPr>
            <a:endParaRPr lang="en-US" altLang="en-US" sz="1100" dirty="0"/>
          </a:p>
          <a:p>
            <a:pPr algn="ctr" eaLnBrk="1" hangingPunct="1">
              <a:defRPr/>
            </a:pPr>
            <a:endParaRPr lang="en-US" altLang="en-US" sz="2300" dirty="0"/>
          </a:p>
        </p:txBody>
      </p:sp>
      <p:sp>
        <p:nvSpPr>
          <p:cNvPr id="9228" name="Line 41"/>
          <p:cNvSpPr>
            <a:spLocks noChangeShapeType="1"/>
          </p:cNvSpPr>
          <p:nvPr/>
        </p:nvSpPr>
        <p:spPr bwMode="auto">
          <a:xfrm>
            <a:off x="4691458" y="4837892"/>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79811" tIns="39906" rIns="79811" bIns="39906">
            <a:spAutoFit/>
          </a:bodyPr>
          <a:lstStyle/>
          <a:p>
            <a:endParaRPr lang="en-US" dirty="0"/>
          </a:p>
        </p:txBody>
      </p:sp>
      <p:sp>
        <p:nvSpPr>
          <p:cNvPr id="9229" name="Rectangle 49"/>
          <p:cNvSpPr>
            <a:spLocks noChangeArrowheads="1"/>
          </p:cNvSpPr>
          <p:nvPr/>
        </p:nvSpPr>
        <p:spPr bwMode="auto">
          <a:xfrm>
            <a:off x="3032618" y="231749"/>
            <a:ext cx="1724002" cy="446525"/>
          </a:xfrm>
          <a:prstGeom prst="rect">
            <a:avLst/>
          </a:prstGeom>
          <a:solidFill>
            <a:srgbClr val="FFFF00"/>
          </a:solidFill>
          <a:ln w="9525">
            <a:solidFill>
              <a:schemeClr val="tx1"/>
            </a:solidFill>
            <a:miter lim="800000"/>
            <a:headEnd/>
            <a:tailEnd/>
          </a:ln>
        </p:spPr>
        <p:txBody>
          <a:bodyPr lIns="79811" tIns="39906" rIns="79811" bIns="39906" anchor="ctr">
            <a:spAutoFit/>
          </a:bodyPr>
          <a:lstStyle>
            <a:lvl1pPr defTabSz="995363">
              <a:defRPr sz="2100">
                <a:solidFill>
                  <a:schemeClr val="tx1"/>
                </a:solidFill>
                <a:latin typeface="Arial" charset="0"/>
                <a:cs typeface="Arial" charset="0"/>
              </a:defRPr>
            </a:lvl1pPr>
            <a:lvl2pPr marL="742950" indent="-285750" defTabSz="995363">
              <a:defRPr sz="2100">
                <a:solidFill>
                  <a:schemeClr val="tx1"/>
                </a:solidFill>
                <a:latin typeface="Arial" charset="0"/>
                <a:cs typeface="Arial" charset="0"/>
              </a:defRPr>
            </a:lvl2pPr>
            <a:lvl3pPr marL="1143000" indent="-228600" defTabSz="995363">
              <a:defRPr sz="2100">
                <a:solidFill>
                  <a:schemeClr val="tx1"/>
                </a:solidFill>
                <a:latin typeface="Arial" charset="0"/>
                <a:cs typeface="Arial" charset="0"/>
              </a:defRPr>
            </a:lvl3pPr>
            <a:lvl4pPr marL="1600200" indent="-228600" defTabSz="995363">
              <a:defRPr sz="2100">
                <a:solidFill>
                  <a:schemeClr val="tx1"/>
                </a:solidFill>
                <a:latin typeface="Arial" charset="0"/>
                <a:cs typeface="Arial" charset="0"/>
              </a:defRPr>
            </a:lvl4pPr>
            <a:lvl5pPr marL="2057400" indent="-228600" defTabSz="995363">
              <a:defRPr sz="2100">
                <a:solidFill>
                  <a:schemeClr val="tx1"/>
                </a:solidFill>
                <a:latin typeface="Arial" charset="0"/>
                <a:cs typeface="Arial" charset="0"/>
              </a:defRPr>
            </a:lvl5pPr>
            <a:lvl6pPr marL="2514600" indent="-228600" defTabSz="995363" eaLnBrk="0" fontAlgn="base" hangingPunct="0">
              <a:spcBef>
                <a:spcPct val="0"/>
              </a:spcBef>
              <a:spcAft>
                <a:spcPct val="0"/>
              </a:spcAft>
              <a:defRPr sz="2100">
                <a:solidFill>
                  <a:schemeClr val="tx1"/>
                </a:solidFill>
                <a:latin typeface="Arial" charset="0"/>
                <a:cs typeface="Arial" charset="0"/>
              </a:defRPr>
            </a:lvl6pPr>
            <a:lvl7pPr marL="2971800" indent="-228600" defTabSz="995363" eaLnBrk="0" fontAlgn="base" hangingPunct="0">
              <a:spcBef>
                <a:spcPct val="0"/>
              </a:spcBef>
              <a:spcAft>
                <a:spcPct val="0"/>
              </a:spcAft>
              <a:defRPr sz="2100">
                <a:solidFill>
                  <a:schemeClr val="tx1"/>
                </a:solidFill>
                <a:latin typeface="Arial" charset="0"/>
                <a:cs typeface="Arial" charset="0"/>
              </a:defRPr>
            </a:lvl7pPr>
            <a:lvl8pPr marL="3429000" indent="-228600" defTabSz="995363" eaLnBrk="0" fontAlgn="base" hangingPunct="0">
              <a:spcBef>
                <a:spcPct val="0"/>
              </a:spcBef>
              <a:spcAft>
                <a:spcPct val="0"/>
              </a:spcAft>
              <a:defRPr sz="2100">
                <a:solidFill>
                  <a:schemeClr val="tx1"/>
                </a:solidFill>
                <a:latin typeface="Arial" charset="0"/>
                <a:cs typeface="Arial" charset="0"/>
              </a:defRPr>
            </a:lvl8pPr>
            <a:lvl9pPr marL="3886200" indent="-228600" defTabSz="995363"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en-US" altLang="en-US" sz="2300" b="1" dirty="0">
                <a:solidFill>
                  <a:srgbClr val="000000"/>
                </a:solidFill>
              </a:rPr>
              <a:t>WTO</a:t>
            </a:r>
          </a:p>
        </p:txBody>
      </p:sp>
      <p:sp>
        <p:nvSpPr>
          <p:cNvPr id="9230" name="AutoShape 6"/>
          <p:cNvSpPr>
            <a:spLocks noChangeArrowheads="1"/>
          </p:cNvSpPr>
          <p:nvPr/>
        </p:nvSpPr>
        <p:spPr bwMode="auto">
          <a:xfrm>
            <a:off x="2786914" y="2122362"/>
            <a:ext cx="2647090" cy="413237"/>
          </a:xfrm>
          <a:prstGeom prst="roundRect">
            <a:avLst>
              <a:gd name="adj" fmla="val 16667"/>
            </a:avLst>
          </a:prstGeom>
          <a:solidFill>
            <a:srgbClr val="FFFF00"/>
          </a:solidFill>
          <a:ln w="9525">
            <a:solidFill>
              <a:schemeClr val="tx1"/>
            </a:solidFill>
            <a:round/>
            <a:headEnd/>
            <a:tailEnd/>
          </a:ln>
        </p:spPr>
        <p:txBody>
          <a:bodyPr wrap="none" lIns="86883" tIns="43452" rIns="86883" bIns="43452" anchor="ctr"/>
          <a:lstStyle>
            <a:lvl1pPr defTabSz="995363">
              <a:defRPr sz="2100">
                <a:solidFill>
                  <a:schemeClr val="tx1"/>
                </a:solidFill>
                <a:latin typeface="Arial" charset="0"/>
                <a:cs typeface="Arial" charset="0"/>
              </a:defRPr>
            </a:lvl1pPr>
            <a:lvl2pPr marL="742950" indent="-285750" defTabSz="995363">
              <a:defRPr sz="2100">
                <a:solidFill>
                  <a:schemeClr val="tx1"/>
                </a:solidFill>
                <a:latin typeface="Arial" charset="0"/>
                <a:cs typeface="Arial" charset="0"/>
              </a:defRPr>
            </a:lvl2pPr>
            <a:lvl3pPr marL="1143000" indent="-228600" defTabSz="995363">
              <a:defRPr sz="2100">
                <a:solidFill>
                  <a:schemeClr val="tx1"/>
                </a:solidFill>
                <a:latin typeface="Arial" charset="0"/>
                <a:cs typeface="Arial" charset="0"/>
              </a:defRPr>
            </a:lvl3pPr>
            <a:lvl4pPr marL="1600200" indent="-228600" defTabSz="995363">
              <a:defRPr sz="2100">
                <a:solidFill>
                  <a:schemeClr val="tx1"/>
                </a:solidFill>
                <a:latin typeface="Arial" charset="0"/>
                <a:cs typeface="Arial" charset="0"/>
              </a:defRPr>
            </a:lvl4pPr>
            <a:lvl5pPr marL="2057400" indent="-228600" defTabSz="995363">
              <a:defRPr sz="2100">
                <a:solidFill>
                  <a:schemeClr val="tx1"/>
                </a:solidFill>
                <a:latin typeface="Arial" charset="0"/>
                <a:cs typeface="Arial" charset="0"/>
              </a:defRPr>
            </a:lvl5pPr>
            <a:lvl6pPr marL="2514600" indent="-228600" defTabSz="995363" eaLnBrk="0" fontAlgn="base" hangingPunct="0">
              <a:spcBef>
                <a:spcPct val="0"/>
              </a:spcBef>
              <a:spcAft>
                <a:spcPct val="0"/>
              </a:spcAft>
              <a:defRPr sz="2100">
                <a:solidFill>
                  <a:schemeClr val="tx1"/>
                </a:solidFill>
                <a:latin typeface="Arial" charset="0"/>
                <a:cs typeface="Arial" charset="0"/>
              </a:defRPr>
            </a:lvl6pPr>
            <a:lvl7pPr marL="2971800" indent="-228600" defTabSz="995363" eaLnBrk="0" fontAlgn="base" hangingPunct="0">
              <a:spcBef>
                <a:spcPct val="0"/>
              </a:spcBef>
              <a:spcAft>
                <a:spcPct val="0"/>
              </a:spcAft>
              <a:defRPr sz="2100">
                <a:solidFill>
                  <a:schemeClr val="tx1"/>
                </a:solidFill>
                <a:latin typeface="Arial" charset="0"/>
                <a:cs typeface="Arial" charset="0"/>
              </a:defRPr>
            </a:lvl7pPr>
            <a:lvl8pPr marL="3429000" indent="-228600" defTabSz="995363" eaLnBrk="0" fontAlgn="base" hangingPunct="0">
              <a:spcBef>
                <a:spcPct val="0"/>
              </a:spcBef>
              <a:spcAft>
                <a:spcPct val="0"/>
              </a:spcAft>
              <a:defRPr sz="2100">
                <a:solidFill>
                  <a:schemeClr val="tx1"/>
                </a:solidFill>
                <a:latin typeface="Arial" charset="0"/>
                <a:cs typeface="Arial" charset="0"/>
              </a:defRPr>
            </a:lvl8pPr>
            <a:lvl9pPr marL="3886200" indent="-228600" defTabSz="995363" eaLnBrk="0" fontAlgn="base" hangingPunct="0">
              <a:spcBef>
                <a:spcPct val="0"/>
              </a:spcBef>
              <a:spcAft>
                <a:spcPct val="0"/>
              </a:spcAft>
              <a:defRPr sz="2100">
                <a:solidFill>
                  <a:schemeClr val="tx1"/>
                </a:solidFill>
                <a:latin typeface="Arial" charset="0"/>
                <a:cs typeface="Arial" charset="0"/>
              </a:defRPr>
            </a:lvl9pPr>
          </a:lstStyle>
          <a:p>
            <a:pPr algn="ctr" eaLnBrk="1" hangingPunct="1"/>
            <a:endParaRPr lang="en-US" altLang="en-US" sz="1300" b="1" dirty="0"/>
          </a:p>
          <a:p>
            <a:pPr algn="ctr" eaLnBrk="1" hangingPunct="1"/>
            <a:r>
              <a:rPr lang="en-US" altLang="en-US" sz="1300" b="1" dirty="0"/>
              <a:t>Codex Alimentarius Commission</a:t>
            </a:r>
          </a:p>
          <a:p>
            <a:pPr algn="ctr" eaLnBrk="1" hangingPunct="1"/>
            <a:endParaRPr lang="en-US" altLang="en-US" sz="1300" b="1" dirty="0"/>
          </a:p>
        </p:txBody>
      </p:sp>
      <p:sp>
        <p:nvSpPr>
          <p:cNvPr id="9231" name="AutoShape 6"/>
          <p:cNvSpPr>
            <a:spLocks noChangeArrowheads="1"/>
          </p:cNvSpPr>
          <p:nvPr/>
        </p:nvSpPr>
        <p:spPr bwMode="auto">
          <a:xfrm>
            <a:off x="138463" y="2122361"/>
            <a:ext cx="2401386" cy="456433"/>
          </a:xfrm>
          <a:prstGeom prst="roundRect">
            <a:avLst>
              <a:gd name="adj" fmla="val 16667"/>
            </a:avLst>
          </a:prstGeom>
          <a:solidFill>
            <a:srgbClr val="00FF00"/>
          </a:solidFill>
          <a:ln w="9525">
            <a:solidFill>
              <a:schemeClr val="tx1"/>
            </a:solidFill>
            <a:round/>
            <a:headEnd/>
            <a:tailEnd/>
          </a:ln>
        </p:spPr>
        <p:txBody>
          <a:bodyPr wrap="none" lIns="86883" tIns="43452" rIns="86883" bIns="43452" anchor="ctr"/>
          <a:lstStyle>
            <a:lvl1pPr defTabSz="995363">
              <a:defRPr sz="2100">
                <a:solidFill>
                  <a:schemeClr val="tx1"/>
                </a:solidFill>
                <a:latin typeface="Arial" charset="0"/>
                <a:cs typeface="Arial" charset="0"/>
              </a:defRPr>
            </a:lvl1pPr>
            <a:lvl2pPr marL="742950" indent="-285750" defTabSz="995363">
              <a:defRPr sz="2100">
                <a:solidFill>
                  <a:schemeClr val="tx1"/>
                </a:solidFill>
                <a:latin typeface="Arial" charset="0"/>
                <a:cs typeface="Arial" charset="0"/>
              </a:defRPr>
            </a:lvl2pPr>
            <a:lvl3pPr marL="1143000" indent="-228600" defTabSz="995363">
              <a:defRPr sz="2100">
                <a:solidFill>
                  <a:schemeClr val="tx1"/>
                </a:solidFill>
                <a:latin typeface="Arial" charset="0"/>
                <a:cs typeface="Arial" charset="0"/>
              </a:defRPr>
            </a:lvl3pPr>
            <a:lvl4pPr marL="1600200" indent="-228600" defTabSz="995363">
              <a:defRPr sz="2100">
                <a:solidFill>
                  <a:schemeClr val="tx1"/>
                </a:solidFill>
                <a:latin typeface="Arial" charset="0"/>
                <a:cs typeface="Arial" charset="0"/>
              </a:defRPr>
            </a:lvl4pPr>
            <a:lvl5pPr marL="2057400" indent="-228600" defTabSz="995363">
              <a:defRPr sz="2100">
                <a:solidFill>
                  <a:schemeClr val="tx1"/>
                </a:solidFill>
                <a:latin typeface="Arial" charset="0"/>
                <a:cs typeface="Arial" charset="0"/>
              </a:defRPr>
            </a:lvl5pPr>
            <a:lvl6pPr marL="2514600" indent="-228600" defTabSz="995363" eaLnBrk="0" fontAlgn="base" hangingPunct="0">
              <a:spcBef>
                <a:spcPct val="0"/>
              </a:spcBef>
              <a:spcAft>
                <a:spcPct val="0"/>
              </a:spcAft>
              <a:defRPr sz="2100">
                <a:solidFill>
                  <a:schemeClr val="tx1"/>
                </a:solidFill>
                <a:latin typeface="Arial" charset="0"/>
                <a:cs typeface="Arial" charset="0"/>
              </a:defRPr>
            </a:lvl6pPr>
            <a:lvl7pPr marL="2971800" indent="-228600" defTabSz="995363" eaLnBrk="0" fontAlgn="base" hangingPunct="0">
              <a:spcBef>
                <a:spcPct val="0"/>
              </a:spcBef>
              <a:spcAft>
                <a:spcPct val="0"/>
              </a:spcAft>
              <a:defRPr sz="2100">
                <a:solidFill>
                  <a:schemeClr val="tx1"/>
                </a:solidFill>
                <a:latin typeface="Arial" charset="0"/>
                <a:cs typeface="Arial" charset="0"/>
              </a:defRPr>
            </a:lvl7pPr>
            <a:lvl8pPr marL="3429000" indent="-228600" defTabSz="995363" eaLnBrk="0" fontAlgn="base" hangingPunct="0">
              <a:spcBef>
                <a:spcPct val="0"/>
              </a:spcBef>
              <a:spcAft>
                <a:spcPct val="0"/>
              </a:spcAft>
              <a:defRPr sz="2100">
                <a:solidFill>
                  <a:schemeClr val="tx1"/>
                </a:solidFill>
                <a:latin typeface="Arial" charset="0"/>
                <a:cs typeface="Arial" charset="0"/>
              </a:defRPr>
            </a:lvl8pPr>
            <a:lvl9pPr marL="3886200" indent="-228600" defTabSz="995363" eaLnBrk="0" fontAlgn="base" hangingPunct="0">
              <a:spcBef>
                <a:spcPct val="0"/>
              </a:spcBef>
              <a:spcAft>
                <a:spcPct val="0"/>
              </a:spcAft>
              <a:defRPr sz="2100">
                <a:solidFill>
                  <a:schemeClr val="tx1"/>
                </a:solidFill>
                <a:latin typeface="Arial" charset="0"/>
                <a:cs typeface="Arial" charset="0"/>
              </a:defRPr>
            </a:lvl9pPr>
          </a:lstStyle>
          <a:p>
            <a:pPr algn="ctr" eaLnBrk="1" hangingPunct="1"/>
            <a:endParaRPr lang="en-US" altLang="en-US" sz="1300" dirty="0"/>
          </a:p>
          <a:p>
            <a:pPr algn="ctr" eaLnBrk="1" hangingPunct="1"/>
            <a:r>
              <a:rPr lang="en-US" altLang="en-US" sz="1300" b="1" dirty="0"/>
              <a:t>International Plant Protection </a:t>
            </a:r>
          </a:p>
          <a:p>
            <a:pPr algn="ctr" eaLnBrk="1" hangingPunct="1"/>
            <a:r>
              <a:rPr lang="en-US" altLang="en-US" sz="1300" b="1" dirty="0"/>
              <a:t>Convection (IPPC)</a:t>
            </a:r>
          </a:p>
          <a:p>
            <a:pPr algn="ctr" eaLnBrk="1" hangingPunct="1"/>
            <a:endParaRPr lang="en-US" altLang="en-US" sz="1300" dirty="0"/>
          </a:p>
        </p:txBody>
      </p:sp>
      <p:sp>
        <p:nvSpPr>
          <p:cNvPr id="9232" name="AutoShape 6"/>
          <p:cNvSpPr>
            <a:spLocks noChangeArrowheads="1"/>
          </p:cNvSpPr>
          <p:nvPr/>
        </p:nvSpPr>
        <p:spPr bwMode="auto">
          <a:xfrm>
            <a:off x="5557532" y="2122342"/>
            <a:ext cx="2955239" cy="391639"/>
          </a:xfrm>
          <a:prstGeom prst="roundRect">
            <a:avLst>
              <a:gd name="adj" fmla="val 16667"/>
            </a:avLst>
          </a:prstGeom>
          <a:solidFill>
            <a:srgbClr val="FFFF00"/>
          </a:solidFill>
          <a:ln w="9525">
            <a:solidFill>
              <a:schemeClr val="tx1"/>
            </a:solidFill>
            <a:round/>
            <a:headEnd/>
            <a:tailEnd/>
          </a:ln>
        </p:spPr>
        <p:txBody>
          <a:bodyPr wrap="none" lIns="86883" tIns="43452" rIns="86883" bIns="43452" anchor="ctr"/>
          <a:lstStyle>
            <a:lvl1pPr defTabSz="995363">
              <a:defRPr sz="2100">
                <a:solidFill>
                  <a:schemeClr val="tx1"/>
                </a:solidFill>
                <a:latin typeface="Arial" charset="0"/>
                <a:cs typeface="Arial" charset="0"/>
              </a:defRPr>
            </a:lvl1pPr>
            <a:lvl2pPr marL="742950" indent="-285750" defTabSz="995363">
              <a:defRPr sz="2100">
                <a:solidFill>
                  <a:schemeClr val="tx1"/>
                </a:solidFill>
                <a:latin typeface="Arial" charset="0"/>
                <a:cs typeface="Arial" charset="0"/>
              </a:defRPr>
            </a:lvl2pPr>
            <a:lvl3pPr marL="1143000" indent="-228600" defTabSz="995363">
              <a:defRPr sz="2100">
                <a:solidFill>
                  <a:schemeClr val="tx1"/>
                </a:solidFill>
                <a:latin typeface="Arial" charset="0"/>
                <a:cs typeface="Arial" charset="0"/>
              </a:defRPr>
            </a:lvl3pPr>
            <a:lvl4pPr marL="1600200" indent="-228600" defTabSz="995363">
              <a:defRPr sz="2100">
                <a:solidFill>
                  <a:schemeClr val="tx1"/>
                </a:solidFill>
                <a:latin typeface="Arial" charset="0"/>
                <a:cs typeface="Arial" charset="0"/>
              </a:defRPr>
            </a:lvl4pPr>
            <a:lvl5pPr marL="2057400" indent="-228600" defTabSz="995363">
              <a:defRPr sz="2100">
                <a:solidFill>
                  <a:schemeClr val="tx1"/>
                </a:solidFill>
                <a:latin typeface="Arial" charset="0"/>
                <a:cs typeface="Arial" charset="0"/>
              </a:defRPr>
            </a:lvl5pPr>
            <a:lvl6pPr marL="2514600" indent="-228600" defTabSz="995363" eaLnBrk="0" fontAlgn="base" hangingPunct="0">
              <a:spcBef>
                <a:spcPct val="0"/>
              </a:spcBef>
              <a:spcAft>
                <a:spcPct val="0"/>
              </a:spcAft>
              <a:defRPr sz="2100">
                <a:solidFill>
                  <a:schemeClr val="tx1"/>
                </a:solidFill>
                <a:latin typeface="Arial" charset="0"/>
                <a:cs typeface="Arial" charset="0"/>
              </a:defRPr>
            </a:lvl6pPr>
            <a:lvl7pPr marL="2971800" indent="-228600" defTabSz="995363" eaLnBrk="0" fontAlgn="base" hangingPunct="0">
              <a:spcBef>
                <a:spcPct val="0"/>
              </a:spcBef>
              <a:spcAft>
                <a:spcPct val="0"/>
              </a:spcAft>
              <a:defRPr sz="2100">
                <a:solidFill>
                  <a:schemeClr val="tx1"/>
                </a:solidFill>
                <a:latin typeface="Arial" charset="0"/>
                <a:cs typeface="Arial" charset="0"/>
              </a:defRPr>
            </a:lvl7pPr>
            <a:lvl8pPr marL="3429000" indent="-228600" defTabSz="995363" eaLnBrk="0" fontAlgn="base" hangingPunct="0">
              <a:spcBef>
                <a:spcPct val="0"/>
              </a:spcBef>
              <a:spcAft>
                <a:spcPct val="0"/>
              </a:spcAft>
              <a:defRPr sz="2100">
                <a:solidFill>
                  <a:schemeClr val="tx1"/>
                </a:solidFill>
                <a:latin typeface="Arial" charset="0"/>
                <a:cs typeface="Arial" charset="0"/>
              </a:defRPr>
            </a:lvl8pPr>
            <a:lvl9pPr marL="3886200" indent="-228600" defTabSz="995363" eaLnBrk="0" fontAlgn="base" hangingPunct="0">
              <a:spcBef>
                <a:spcPct val="0"/>
              </a:spcBef>
              <a:spcAft>
                <a:spcPct val="0"/>
              </a:spcAft>
              <a:defRPr sz="2100">
                <a:solidFill>
                  <a:schemeClr val="tx1"/>
                </a:solidFill>
                <a:latin typeface="Arial" charset="0"/>
                <a:cs typeface="Arial" charset="0"/>
              </a:defRPr>
            </a:lvl9pPr>
          </a:lstStyle>
          <a:p>
            <a:pPr algn="ctr" eaLnBrk="1" hangingPunct="1"/>
            <a:endParaRPr lang="en-US" altLang="en-US" sz="1300" b="1" dirty="0"/>
          </a:p>
          <a:p>
            <a:pPr algn="ctr" eaLnBrk="1" hangingPunct="1"/>
            <a:r>
              <a:rPr lang="en-US" altLang="en-US" sz="1300" b="1" dirty="0"/>
              <a:t>OIE  (</a:t>
            </a:r>
            <a:r>
              <a:rPr lang="en-AU" altLang="en-US" sz="1400" b="1" dirty="0"/>
              <a:t>World Org for Animal Health</a:t>
            </a:r>
            <a:r>
              <a:rPr lang="en-US" altLang="en-US" sz="1300" dirty="0"/>
              <a:t>)</a:t>
            </a:r>
          </a:p>
          <a:p>
            <a:pPr algn="ctr" eaLnBrk="1" hangingPunct="1"/>
            <a:endParaRPr lang="en-US" altLang="en-US" sz="1300" dirty="0"/>
          </a:p>
        </p:txBody>
      </p:sp>
      <p:cxnSp>
        <p:nvCxnSpPr>
          <p:cNvPr id="44" name="Straight Arrow Connector 43"/>
          <p:cNvCxnSpPr>
            <a:stCxn id="9229" idx="2"/>
            <a:endCxn id="7172" idx="0"/>
          </p:cNvCxnSpPr>
          <p:nvPr/>
        </p:nvCxnSpPr>
        <p:spPr>
          <a:xfrm>
            <a:off x="3894622" y="678258"/>
            <a:ext cx="8150" cy="4649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894641" y="881187"/>
            <a:ext cx="13547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9224" idx="0"/>
          </p:cNvCxnSpPr>
          <p:nvPr/>
        </p:nvCxnSpPr>
        <p:spPr>
          <a:xfrm>
            <a:off x="939378" y="1796932"/>
            <a:ext cx="0" cy="325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9224" idx="1"/>
          </p:cNvCxnSpPr>
          <p:nvPr/>
        </p:nvCxnSpPr>
        <p:spPr>
          <a:xfrm>
            <a:off x="6849855" y="1796931"/>
            <a:ext cx="0" cy="3570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7172" idx="2"/>
          </p:cNvCxnSpPr>
          <p:nvPr/>
        </p:nvCxnSpPr>
        <p:spPr>
          <a:xfrm>
            <a:off x="3902762" y="1534879"/>
            <a:ext cx="0" cy="5874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9231" idx="2"/>
            <a:endCxn id="7179" idx="0"/>
          </p:cNvCxnSpPr>
          <p:nvPr/>
        </p:nvCxnSpPr>
        <p:spPr>
          <a:xfrm>
            <a:off x="1338477" y="2578770"/>
            <a:ext cx="1358" cy="262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894617" y="2535574"/>
            <a:ext cx="0" cy="305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7180" idx="0"/>
          </p:cNvCxnSpPr>
          <p:nvPr/>
        </p:nvCxnSpPr>
        <p:spPr>
          <a:xfrm>
            <a:off x="6849855" y="2578770"/>
            <a:ext cx="1358" cy="262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199550" y="4865249"/>
            <a:ext cx="2279212" cy="829353"/>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lIns="79811" tIns="39906" rIns="79811" bIns="39906" anchor="ctr"/>
          <a:lstStyle/>
          <a:p>
            <a:pPr algn="ctr">
              <a:defRPr/>
            </a:pPr>
            <a:r>
              <a:rPr lang="en-US" b="1" dirty="0">
                <a:solidFill>
                  <a:schemeClr val="tx1"/>
                </a:solidFill>
              </a:rPr>
              <a:t>Phytosanitary </a:t>
            </a:r>
          </a:p>
        </p:txBody>
      </p:sp>
      <p:sp>
        <p:nvSpPr>
          <p:cNvPr id="69" name="Oval 68"/>
          <p:cNvSpPr/>
          <p:nvPr/>
        </p:nvSpPr>
        <p:spPr>
          <a:xfrm>
            <a:off x="2786936" y="4865249"/>
            <a:ext cx="2462473" cy="8293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79811" tIns="39906" rIns="79811" bIns="39906" anchor="ctr"/>
          <a:lstStyle/>
          <a:p>
            <a:pPr algn="ctr">
              <a:defRPr/>
            </a:pPr>
            <a:r>
              <a:rPr lang="en-US" b="1" dirty="0">
                <a:solidFill>
                  <a:schemeClr val="tx1"/>
                </a:solidFill>
              </a:rPr>
              <a:t>Food Safety, Quality &amp; TBT</a:t>
            </a:r>
          </a:p>
        </p:txBody>
      </p:sp>
      <p:sp>
        <p:nvSpPr>
          <p:cNvPr id="70" name="Oval 69"/>
          <p:cNvSpPr/>
          <p:nvPr/>
        </p:nvSpPr>
        <p:spPr>
          <a:xfrm>
            <a:off x="6357090" y="4865249"/>
            <a:ext cx="1724002" cy="8293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79811" tIns="39906" rIns="79811" bIns="39906" anchor="ctr"/>
          <a:lstStyle/>
          <a:p>
            <a:pPr algn="ctr">
              <a:defRPr/>
            </a:pPr>
            <a:r>
              <a:rPr lang="en-US" b="1" dirty="0">
                <a:solidFill>
                  <a:schemeClr val="tx1"/>
                </a:solidFill>
              </a:rPr>
              <a:t>Animal Health  </a:t>
            </a:r>
          </a:p>
        </p:txBody>
      </p:sp>
      <p:sp>
        <p:nvSpPr>
          <p:cNvPr id="18" name="Right Arrow 17"/>
          <p:cNvSpPr/>
          <p:nvPr/>
        </p:nvSpPr>
        <p:spPr>
          <a:xfrm>
            <a:off x="150681" y="-51835"/>
            <a:ext cx="2401386" cy="1174917"/>
          </a:xfrm>
          <a:prstGeom prst="rightArrow">
            <a:avLst/>
          </a:prstGeom>
        </p:spPr>
        <p:style>
          <a:lnRef idx="1">
            <a:schemeClr val="accent1"/>
          </a:lnRef>
          <a:fillRef idx="2">
            <a:schemeClr val="accent1"/>
          </a:fillRef>
          <a:effectRef idx="1">
            <a:schemeClr val="accent1"/>
          </a:effectRef>
          <a:fontRef idx="minor">
            <a:schemeClr val="dk1"/>
          </a:fontRef>
        </p:style>
        <p:txBody>
          <a:bodyPr lIns="79811" tIns="39906" rIns="79811" bIns="39906" anchor="ctr"/>
          <a:lstStyle/>
          <a:p>
            <a:pPr>
              <a:lnSpc>
                <a:spcPts val="2104"/>
              </a:lnSpc>
              <a:spcBef>
                <a:spcPts val="438"/>
              </a:spcBef>
              <a:defRPr/>
            </a:pPr>
            <a:r>
              <a:rPr lang="en-US" altLang="en-US" sz="1400" b="1" dirty="0">
                <a:solidFill>
                  <a:srgbClr val="000000"/>
                </a:solidFill>
              </a:rPr>
              <a:t>International SPS </a:t>
            </a:r>
            <a:r>
              <a:rPr lang="en-US" altLang="en-US" sz="1400" b="1" dirty="0">
                <a:solidFill>
                  <a:srgbClr val="000000"/>
                </a:solidFill>
              </a:rPr>
              <a:t>/ TBT  </a:t>
            </a:r>
            <a:r>
              <a:rPr lang="en-US" altLang="en-US" sz="1400" b="1" dirty="0">
                <a:solidFill>
                  <a:srgbClr val="000000"/>
                </a:solidFill>
              </a:rPr>
              <a:t>F</a:t>
            </a:r>
            <a:r>
              <a:rPr lang="en-US" altLang="en-US" sz="1400" b="1" dirty="0">
                <a:solidFill>
                  <a:srgbClr val="000000"/>
                </a:solidFill>
              </a:rPr>
              <a:t>ramework </a:t>
            </a:r>
            <a:endParaRPr lang="en-US" altLang="en-US" sz="1400" b="1" dirty="0">
              <a:solidFill>
                <a:srgbClr val="000000"/>
              </a:solidFill>
            </a:endParaRPr>
          </a:p>
        </p:txBody>
      </p:sp>
      <p:sp>
        <p:nvSpPr>
          <p:cNvPr id="29" name="Slide Number Placeholder 3"/>
          <p:cNvSpPr>
            <a:spLocks noGrp="1"/>
          </p:cNvSpPr>
          <p:nvPr>
            <p:ph type="sldNum" sz="quarter" idx="12"/>
          </p:nvPr>
        </p:nvSpPr>
        <p:spPr>
          <a:xfrm>
            <a:off x="8539694" y="6394375"/>
            <a:ext cx="315389" cy="327140"/>
          </a:xfrm>
          <a:ln>
            <a:solidFill>
              <a:srgbClr val="006600"/>
            </a:solidFill>
          </a:ln>
        </p:spPr>
        <p:txBody>
          <a:bodyPr/>
          <a:lstStyle/>
          <a:p>
            <a:r>
              <a:rPr lang="en-ZA" dirty="0" smtClean="0">
                <a:solidFill>
                  <a:prstClr val="black">
                    <a:tint val="75000"/>
                  </a:prstClr>
                </a:solidFill>
              </a:rPr>
              <a:t>8</a:t>
            </a:r>
            <a:endParaRPr lang="en-ZA" dirty="0">
              <a:solidFill>
                <a:prstClr val="black">
                  <a:tint val="75000"/>
                </a:prstClr>
              </a:solidFill>
            </a:endParaRPr>
          </a:p>
        </p:txBody>
      </p:sp>
    </p:spTree>
    <p:extLst>
      <p:ext uri="{BB962C8B-B14F-4D97-AF65-F5344CB8AC3E}">
        <p14:creationId xmlns:p14="http://schemas.microsoft.com/office/powerpoint/2010/main" val="2534939529"/>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
</p:tagLst>
</file>

<file path=ppt/tags/tag29.xml><?xml version="1.0" encoding="utf-8"?>
<p:tagLst xmlns:a="http://schemas.openxmlformats.org/drawingml/2006/main" xmlns:r="http://schemas.openxmlformats.org/officeDocument/2006/relationships" xmlns:p="http://schemas.openxmlformats.org/presentationml/2006/main">
  <p:tag name="NAME" val="Moon"/>
</p:tagLst>
</file>

<file path=ppt/tags/tag3.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DAFF presentation 1_Coat on all pages_PP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DAFF presentation 1_Coat on all pages_PP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DAFF presentation 1_Coat on all pages_PP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peration PHAKISA (South Africa)_CF_RNS029">
  <a:themeElements>
    <a:clrScheme name="Current">
      <a:dk1>
        <a:srgbClr val="000000"/>
      </a:dk1>
      <a:lt1>
        <a:srgbClr val="FFFFFF"/>
      </a:lt1>
      <a:dk2>
        <a:srgbClr val="000000"/>
      </a:dk2>
      <a:lt2>
        <a:srgbClr val="FFFFFF"/>
      </a:lt2>
      <a:accent1>
        <a:srgbClr val="BFE8EB"/>
      </a:accent1>
      <a:accent2>
        <a:srgbClr val="63A9AA"/>
      </a:accent2>
      <a:accent3>
        <a:srgbClr val="58BFED"/>
      </a:accent3>
      <a:accent4>
        <a:srgbClr val="4C7F96"/>
      </a:accent4>
      <a:accent5>
        <a:srgbClr val="8397B0"/>
      </a:accent5>
      <a:accent6>
        <a:srgbClr val="808080"/>
      </a:accent6>
      <a:hlink>
        <a:srgbClr val="58BFED"/>
      </a:hlink>
      <a:folHlink>
        <a:srgbClr val="4C7F9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1_Operation PHAKISA (South Africa)_CF_RNS029 1">
        <a:dk1>
          <a:srgbClr val="000000"/>
        </a:dk1>
        <a:lt1>
          <a:srgbClr val="FFFFFF"/>
        </a:lt1>
        <a:dk2>
          <a:srgbClr val="000000"/>
        </a:dk2>
        <a:lt2>
          <a:srgbClr val="FFFFFF"/>
        </a:lt2>
        <a:accent1>
          <a:srgbClr val="BFE8EB"/>
        </a:accent1>
        <a:accent2>
          <a:srgbClr val="63A9AA"/>
        </a:accent2>
        <a:accent3>
          <a:srgbClr val="FFFFFF"/>
        </a:accent3>
        <a:accent4>
          <a:srgbClr val="000000"/>
        </a:accent4>
        <a:accent5>
          <a:srgbClr val="DCF2F3"/>
        </a:accent5>
        <a:accent6>
          <a:srgbClr val="59999A"/>
        </a:accent6>
        <a:hlink>
          <a:srgbClr val="58BFED"/>
        </a:hlink>
        <a:folHlink>
          <a:srgbClr val="4C7F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AFF presentation 1_Coat on all pages_PP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AFF presentation 1_Coat on all pages_PP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resentation 3">
  <a:themeElements>
    <a:clrScheme name="Office Theme 1">
      <a:dk1>
        <a:srgbClr val="000000"/>
      </a:dk1>
      <a:lt1>
        <a:srgbClr val="FFFFFF"/>
      </a:lt1>
      <a:dk2>
        <a:srgbClr val="CC9900"/>
      </a:dk2>
      <a:lt2>
        <a:srgbClr val="B2B2B2"/>
      </a:lt2>
      <a:accent1>
        <a:srgbClr val="99FF99"/>
      </a:accent1>
      <a:accent2>
        <a:srgbClr val="FFCC00"/>
      </a:accent2>
      <a:accent3>
        <a:srgbClr val="FFFFFF"/>
      </a:accent3>
      <a:accent4>
        <a:srgbClr val="000000"/>
      </a:accent4>
      <a:accent5>
        <a:srgbClr val="CAFFCA"/>
      </a:accent5>
      <a:accent6>
        <a:srgbClr val="E7B900"/>
      </a:accent6>
      <a:hlink>
        <a:srgbClr val="FFCC00"/>
      </a:hlink>
      <a:folHlink>
        <a:srgbClr val="0066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95363" rtl="0" eaLnBrk="0" fontAlgn="base" latinLnBrk="0" hangingPunct="0">
          <a:lnSpc>
            <a:spcPct val="100000"/>
          </a:lnSpc>
          <a:spcBef>
            <a:spcPct val="0"/>
          </a:spcBef>
          <a:spcAft>
            <a:spcPct val="0"/>
          </a:spcAft>
          <a:buClrTx/>
          <a:buSzTx/>
          <a:buFontTx/>
          <a:buNone/>
          <a:tabLst/>
          <a:defRPr kumimoji="0" lang="en-ZA" sz="2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95363" rtl="0" eaLnBrk="0" fontAlgn="base" latinLnBrk="0" hangingPunct="0">
          <a:lnSpc>
            <a:spcPct val="100000"/>
          </a:lnSpc>
          <a:spcBef>
            <a:spcPct val="0"/>
          </a:spcBef>
          <a:spcAft>
            <a:spcPct val="0"/>
          </a:spcAft>
          <a:buClrTx/>
          <a:buSzTx/>
          <a:buFontTx/>
          <a:buNone/>
          <a:tabLst/>
          <a:defRPr kumimoji="0" lang="en-ZA" sz="2600" b="0" i="0" u="none" strike="noStrike" cap="none" normalizeH="0" baseline="0" smtClean="0">
            <a:ln>
              <a:noFill/>
            </a:ln>
            <a:solidFill>
              <a:srgbClr val="000000"/>
            </a:solidFill>
            <a:effectLst/>
            <a:latin typeface="Arial" charset="0"/>
          </a:defRPr>
        </a:defPPr>
      </a:lstStyle>
    </a:lnDef>
  </a:objectDefaults>
  <a:extraClrSchemeLst>
    <a:extraClrScheme>
      <a:clrScheme name="Office Theme 1">
        <a:dk1>
          <a:srgbClr val="000000"/>
        </a:dk1>
        <a:lt1>
          <a:srgbClr val="FFFFFF"/>
        </a:lt1>
        <a:dk2>
          <a:srgbClr val="CC9900"/>
        </a:dk2>
        <a:lt2>
          <a:srgbClr val="B2B2B2"/>
        </a:lt2>
        <a:accent1>
          <a:srgbClr val="99FF99"/>
        </a:accent1>
        <a:accent2>
          <a:srgbClr val="FFCC00"/>
        </a:accent2>
        <a:accent3>
          <a:srgbClr val="FFFFFF"/>
        </a:accent3>
        <a:accent4>
          <a:srgbClr val="000000"/>
        </a:accent4>
        <a:accent5>
          <a:srgbClr val="CAFFCA"/>
        </a:accent5>
        <a:accent6>
          <a:srgbClr val="E7B900"/>
        </a:accent6>
        <a:hlink>
          <a:srgbClr val="FFCC00"/>
        </a:hlink>
        <a:folHlink>
          <a:srgbClr val="0066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AFF presentation 1_Coat on all pages_PP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DAFF presentation 1_Coat on all pages_PP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1070</TotalTime>
  <Words>1795</Words>
  <Application>Microsoft Office PowerPoint</Application>
  <PresentationFormat>On-screen Show (4:3)</PresentationFormat>
  <Paragraphs>397</Paragraphs>
  <Slides>22</Slides>
  <Notes>4</Notes>
  <HiddenSlides>0</HiddenSlides>
  <MMClips>0</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22</vt:i4>
      </vt:variant>
    </vt:vector>
  </HeadingPairs>
  <TitlesOfParts>
    <vt:vector size="36" baseType="lpstr">
      <vt:lpstr>1_Office Theme</vt:lpstr>
      <vt:lpstr>1_Operation PHAKISA (South Africa)_CF_RNS029</vt:lpstr>
      <vt:lpstr>Office Theme</vt:lpstr>
      <vt:lpstr>2_Office Theme</vt:lpstr>
      <vt:lpstr>DAFF presentation 1_Coat on all pages_PP2003</vt:lpstr>
      <vt:lpstr>2_DAFF presentation 1_Coat on all pages_PP2003</vt:lpstr>
      <vt:lpstr>Presentation 3</vt:lpstr>
      <vt:lpstr>3_DAFF presentation 1_Coat on all pages_PP2003</vt:lpstr>
      <vt:lpstr>1_DAFF presentation 1_Coat on all pages_PP2003</vt:lpstr>
      <vt:lpstr>4_DAFF presentation 1_Coat on all pages_PP2003</vt:lpstr>
      <vt:lpstr>3_Office Theme</vt:lpstr>
      <vt:lpstr>5_DAFF presentation 1_Coat on all pages_PP2003</vt:lpstr>
      <vt:lpstr>6_DAFF presentation 1_Coat on all pages_PP2003</vt:lpstr>
      <vt:lpstr>think-cell Slide</vt:lpstr>
      <vt:lpstr>MARKET ACCESS VIRTUAL WEBINAR  SPS-TBT Matters Relative to Market Access of Agricultural and Agroprocessed Products  </vt:lpstr>
      <vt:lpstr>Presentation Outline …..</vt:lpstr>
      <vt:lpstr>Introduction  ..…</vt:lpstr>
      <vt:lpstr>Introduction  ..…</vt:lpstr>
      <vt:lpstr>National Policies and Programme .….</vt:lpstr>
      <vt:lpstr>Comprehensive Value Chain Support ………</vt:lpstr>
      <vt:lpstr>Key role players in the market access for agricultural and agro-processed products</vt:lpstr>
      <vt:lpstr>PowerPoint Presentation</vt:lpstr>
      <vt:lpstr>PowerPoint Presentation</vt:lpstr>
      <vt:lpstr>National Legislative framework in the market access environment for agric and agroprocessed products </vt:lpstr>
      <vt:lpstr>Summary of the legislation application scope per product type and role players involved …………..</vt:lpstr>
      <vt:lpstr>Services offered by the department with regard to market access …… </vt:lpstr>
      <vt:lpstr> </vt:lpstr>
      <vt:lpstr> </vt:lpstr>
      <vt:lpstr>Challenges in the animal and processed products </vt:lpstr>
      <vt:lpstr>Challenges in the plant health environment …..</vt:lpstr>
      <vt:lpstr>What is to be done? </vt:lpstr>
      <vt:lpstr>What is to be done….. </vt:lpstr>
      <vt:lpstr>Transformation in the sector </vt:lpstr>
      <vt:lpstr>Marking of containers and outer containers ……………  </vt:lpstr>
      <vt:lpstr>PowerPoint Presentation</vt:lpstr>
      <vt:lpstr>Mr Mpho Sekgala  Deputy Director: Biosecurity Promotions and Awareness  Enquiries: Tel : 012 319 6295/ 6004, 6475, 6118 INFO.SPS@Dalrrd.gov.za / MphoS@Dalrrd.gov.za , PriscillaMP@Dalrrd.gov.za RendaniTh@Dalrrd.gov.za , ErnestN@Dalrrd.gov.za ,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Farmer Support and access to markets</dc:title>
  <dc:creator>RamasodiM</dc:creator>
  <cp:lastModifiedBy>MphoS</cp:lastModifiedBy>
  <cp:revision>86</cp:revision>
  <dcterms:created xsi:type="dcterms:W3CDTF">2018-11-04T04:26:55Z</dcterms:created>
  <dcterms:modified xsi:type="dcterms:W3CDTF">2021-08-18T09:25:06Z</dcterms:modified>
</cp:coreProperties>
</file>